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media/image19.jpg" ContentType="image/gif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313" r:id="rId2"/>
    <p:sldId id="467" r:id="rId3"/>
    <p:sldId id="2243" r:id="rId4"/>
    <p:sldId id="2398" r:id="rId5"/>
    <p:sldId id="2341" r:id="rId6"/>
    <p:sldId id="2364" r:id="rId7"/>
    <p:sldId id="2342" r:id="rId8"/>
    <p:sldId id="2356" r:id="rId9"/>
    <p:sldId id="2393" r:id="rId10"/>
    <p:sldId id="2399" r:id="rId11"/>
    <p:sldId id="2352" r:id="rId12"/>
    <p:sldId id="2378" r:id="rId13"/>
    <p:sldId id="2382" r:id="rId14"/>
    <p:sldId id="2380" r:id="rId15"/>
    <p:sldId id="2383" r:id="rId16"/>
    <p:sldId id="2400" r:id="rId17"/>
    <p:sldId id="2266" r:id="rId18"/>
    <p:sldId id="2401" r:id="rId19"/>
    <p:sldId id="2381" r:id="rId20"/>
    <p:sldId id="2384" r:id="rId21"/>
    <p:sldId id="2386" r:id="rId22"/>
    <p:sldId id="2402" r:id="rId23"/>
    <p:sldId id="2388" r:id="rId24"/>
    <p:sldId id="2389" r:id="rId25"/>
    <p:sldId id="2391" r:id="rId26"/>
    <p:sldId id="2395" r:id="rId27"/>
    <p:sldId id="2396" r:id="rId28"/>
    <p:sldId id="298" r:id="rId29"/>
    <p:sldId id="299" r:id="rId30"/>
    <p:sldId id="2390" r:id="rId31"/>
    <p:sldId id="2397" r:id="rId32"/>
    <p:sldId id="2403" r:id="rId33"/>
    <p:sldId id="2312" r:id="rId34"/>
    <p:sldId id="2311" r:id="rId35"/>
  </p:sldIdLst>
  <p:sldSz cx="12190413" cy="6859588"/>
  <p:notesSz cx="6858000" cy="9144000"/>
  <p:custDataLst>
    <p:tags r:id="rId38"/>
  </p:custDataLst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课堂导入" id="{EC6077A6-3DCF-4821-B156-B15298D9A245}">
          <p14:sldIdLst>
            <p14:sldId id="2313"/>
            <p14:sldId id="467"/>
            <p14:sldId id="2243"/>
          </p14:sldIdLst>
        </p14:section>
        <p14:section name="目标一" id="{4BD150E1-D316-4D57-9424-3C38D99B2D5F}">
          <p14:sldIdLst>
            <p14:sldId id="2398"/>
            <p14:sldId id="2341"/>
            <p14:sldId id="2364"/>
            <p14:sldId id="2342"/>
            <p14:sldId id="2356"/>
            <p14:sldId id="2393"/>
          </p14:sldIdLst>
        </p14:section>
        <p14:section name="目标二" id="{F262CC26-8550-44A4-B407-6A25A35ED03E}">
          <p14:sldIdLst>
            <p14:sldId id="2399"/>
            <p14:sldId id="2352"/>
            <p14:sldId id="2378"/>
            <p14:sldId id="2382"/>
            <p14:sldId id="2380"/>
            <p14:sldId id="2383"/>
            <p14:sldId id="2400"/>
            <p14:sldId id="2266"/>
            <p14:sldId id="2401"/>
            <p14:sldId id="2381"/>
            <p14:sldId id="2384"/>
            <p14:sldId id="2386"/>
            <p14:sldId id="2402"/>
            <p14:sldId id="2388"/>
            <p14:sldId id="2389"/>
            <p14:sldId id="2391"/>
            <p14:sldId id="2395"/>
            <p14:sldId id="2396"/>
            <p14:sldId id="298"/>
            <p14:sldId id="299"/>
            <p14:sldId id="2390"/>
            <p14:sldId id="2397"/>
            <p14:sldId id="2403"/>
          </p14:sldIdLst>
        </p14:section>
        <p14:section name="课堂小结" id="{2E3ACAED-C5B5-40C5-96D6-04DB724FDA80}">
          <p14:sldIdLst>
            <p14:sldId id="2312"/>
            <p14:sldId id="2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41">
          <p15:clr>
            <a:srgbClr val="A4A3A4"/>
          </p15:clr>
        </p15:guide>
        <p15:guide id="2" pos="20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2976D2"/>
    <a:srgbClr val="0000FF"/>
    <a:srgbClr val="4F81BD"/>
    <a:srgbClr val="FF9900"/>
    <a:srgbClr val="7299CD"/>
    <a:srgbClr val="352E1D"/>
    <a:srgbClr val="7AD9E7"/>
    <a:srgbClr val="B9CDE5"/>
    <a:srgbClr val="5373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4" autoAdjust="0"/>
    <p:restoredTop sz="96429" autoAdjust="0"/>
  </p:normalViewPr>
  <p:slideViewPr>
    <p:cSldViewPr snapToGrid="0">
      <p:cViewPr varScale="1">
        <p:scale>
          <a:sx n="110" d="100"/>
          <a:sy n="110" d="100"/>
        </p:scale>
        <p:origin x="540" y="84"/>
      </p:cViewPr>
      <p:guideLst>
        <p:guide orient="horz" pos="2841"/>
        <p:guide pos="20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012" y="108"/>
      </p:cViewPr>
      <p:guideLst>
        <p:guide orient="horz" pos="2880"/>
        <p:guide pos="2160"/>
      </p:guideLst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594FB-2808-45A5-BDC8-80C0F481B27E}" type="datetimeFigureOut">
              <a:rPr lang="zh-CN" altLang="en-US" smtClean="0"/>
              <a:t>2024/4/29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B4082-C5AE-46D0-A000-D929E8B2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FAA0F-2349-45DA-9EBD-9D94C9A1CFA0}" type="datetimeFigureOut">
              <a:rPr lang="zh-CN" altLang="en-US" smtClean="0"/>
              <a:t>2024/4/29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37086-15D0-443D-AF17-A3F21825C0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249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46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7388" y="1143000"/>
            <a:ext cx="5483225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/>
          </a:p>
        </p:txBody>
      </p:sp>
      <p:sp>
        <p:nvSpPr>
          <p:cNvPr id="82330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r"/>
            <a:fld id="{499B4E1B-24FA-4476-B769-1E24366FCBF0}" type="slidenum">
              <a:rPr lang="zh-CN" altLang="en-US" sz="1200" b="0"/>
              <a:t>29</a:t>
            </a:fld>
            <a:endParaRPr lang="en-US" altLang="zh-CN" sz="1200" b="0"/>
          </a:p>
        </p:txBody>
      </p:sp>
    </p:spTree>
    <p:extLst>
      <p:ext uri="{BB962C8B-B14F-4D97-AF65-F5344CB8AC3E}">
        <p14:creationId xmlns:p14="http://schemas.microsoft.com/office/powerpoint/2010/main" val="4082831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形状 18"/>
          <p:cNvSpPr/>
          <p:nvPr userDrawn="1"/>
        </p:nvSpPr>
        <p:spPr>
          <a:xfrm>
            <a:off x="231568" y="0"/>
            <a:ext cx="3523431" cy="1087193"/>
          </a:xfrm>
          <a:custGeom>
            <a:avLst/>
            <a:gdLst>
              <a:gd name="connsiteX0" fmla="*/ 0 w 1327258"/>
              <a:gd name="connsiteY0" fmla="*/ 0 h 409541"/>
              <a:gd name="connsiteX1" fmla="*/ 1327258 w 1327258"/>
              <a:gd name="connsiteY1" fmla="*/ 0 h 409541"/>
              <a:gd name="connsiteX2" fmla="*/ 1284004 w 1327258"/>
              <a:gd name="connsiteY2" fmla="*/ 79691 h 409541"/>
              <a:gd name="connsiteX3" fmla="*/ 663629 w 1327258"/>
              <a:gd name="connsiteY3" fmla="*/ 409541 h 409541"/>
              <a:gd name="connsiteX4" fmla="*/ 43255 w 1327258"/>
              <a:gd name="connsiteY4" fmla="*/ 79691 h 40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7258" h="409541">
                <a:moveTo>
                  <a:pt x="0" y="0"/>
                </a:moveTo>
                <a:lnTo>
                  <a:pt x="1327258" y="0"/>
                </a:lnTo>
                <a:lnTo>
                  <a:pt x="1284004" y="79691"/>
                </a:lnTo>
                <a:cubicBezTo>
                  <a:pt x="1149557" y="278699"/>
                  <a:pt x="921873" y="409541"/>
                  <a:pt x="663629" y="409541"/>
                </a:cubicBezTo>
                <a:cubicBezTo>
                  <a:pt x="405386" y="409541"/>
                  <a:pt x="177702" y="278699"/>
                  <a:pt x="43255" y="7969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6" name="Picture 2" descr="E:\孙召亮\资料\微信图片_20200411112208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742" y="72235"/>
            <a:ext cx="1160331" cy="3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/>
          <p:cNvGrpSpPr/>
          <p:nvPr userDrawn="1"/>
        </p:nvGrpSpPr>
        <p:grpSpPr>
          <a:xfrm>
            <a:off x="4943276" y="1581752"/>
            <a:ext cx="1583170" cy="488504"/>
            <a:chOff x="5304312" y="2110720"/>
            <a:chExt cx="1583376" cy="488568"/>
          </a:xfrm>
        </p:grpSpPr>
        <p:sp>
          <p:nvSpPr>
            <p:cNvPr id="10" name="任意形状 13"/>
            <p:cNvSpPr/>
            <p:nvPr/>
          </p:nvSpPr>
          <p:spPr>
            <a:xfrm>
              <a:off x="5304312" y="2110720"/>
              <a:ext cx="1583376" cy="488568"/>
            </a:xfrm>
            <a:custGeom>
              <a:avLst/>
              <a:gdLst>
                <a:gd name="connsiteX0" fmla="*/ 0 w 1327258"/>
                <a:gd name="connsiteY0" fmla="*/ 0 h 409541"/>
                <a:gd name="connsiteX1" fmla="*/ 1327258 w 1327258"/>
                <a:gd name="connsiteY1" fmla="*/ 0 h 409541"/>
                <a:gd name="connsiteX2" fmla="*/ 1284004 w 1327258"/>
                <a:gd name="connsiteY2" fmla="*/ 79691 h 409541"/>
                <a:gd name="connsiteX3" fmla="*/ 663629 w 1327258"/>
                <a:gd name="connsiteY3" fmla="*/ 409541 h 409541"/>
                <a:gd name="connsiteX4" fmla="*/ 43255 w 1327258"/>
                <a:gd name="connsiteY4" fmla="*/ 79691 h 40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7258" h="409541">
                  <a:moveTo>
                    <a:pt x="0" y="0"/>
                  </a:moveTo>
                  <a:lnTo>
                    <a:pt x="1327258" y="0"/>
                  </a:lnTo>
                  <a:lnTo>
                    <a:pt x="1284004" y="79691"/>
                  </a:lnTo>
                  <a:cubicBezTo>
                    <a:pt x="1149557" y="278699"/>
                    <a:pt x="921873" y="409541"/>
                    <a:pt x="663629" y="409541"/>
                  </a:cubicBezTo>
                  <a:cubicBezTo>
                    <a:pt x="405386" y="409541"/>
                    <a:pt x="177702" y="278699"/>
                    <a:pt x="43255" y="7969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722528" y="2194160"/>
              <a:ext cx="583941" cy="215570"/>
            </a:xfrm>
            <a:custGeom>
              <a:avLst/>
              <a:gdLst/>
              <a:ahLst/>
              <a:cxnLst/>
              <a:rect l="l" t="t" r="r" b="b"/>
              <a:pathLst>
                <a:path w="583941" h="215570">
                  <a:moveTo>
                    <a:pt x="426262" y="114757"/>
                  </a:moveTo>
                  <a:lnTo>
                    <a:pt x="463067" y="114757"/>
                  </a:lnTo>
                  <a:lnTo>
                    <a:pt x="461467" y="126187"/>
                  </a:lnTo>
                  <a:lnTo>
                    <a:pt x="570738" y="126187"/>
                  </a:lnTo>
                  <a:lnTo>
                    <a:pt x="569366" y="137160"/>
                  </a:lnTo>
                  <a:cubicBezTo>
                    <a:pt x="569061" y="139294"/>
                    <a:pt x="568185" y="141046"/>
                    <a:pt x="566737" y="142418"/>
                  </a:cubicBezTo>
                  <a:cubicBezTo>
                    <a:pt x="565289" y="143790"/>
                    <a:pt x="563575" y="144475"/>
                    <a:pt x="561594" y="144475"/>
                  </a:cubicBezTo>
                  <a:lnTo>
                    <a:pt x="541020" y="144475"/>
                  </a:lnTo>
                  <a:lnTo>
                    <a:pt x="558850" y="215570"/>
                  </a:lnTo>
                  <a:cubicBezTo>
                    <a:pt x="545592" y="215570"/>
                    <a:pt x="533743" y="211341"/>
                    <a:pt x="523303" y="202883"/>
                  </a:cubicBezTo>
                  <a:cubicBezTo>
                    <a:pt x="512864" y="194425"/>
                    <a:pt x="505891" y="183337"/>
                    <a:pt x="502386" y="169621"/>
                  </a:cubicBezTo>
                  <a:lnTo>
                    <a:pt x="495757" y="144475"/>
                  </a:lnTo>
                  <a:lnTo>
                    <a:pt x="459181" y="144475"/>
                  </a:lnTo>
                  <a:lnTo>
                    <a:pt x="450265" y="209169"/>
                  </a:lnTo>
                  <a:cubicBezTo>
                    <a:pt x="449961" y="210998"/>
                    <a:pt x="449199" y="212522"/>
                    <a:pt x="447979" y="213741"/>
                  </a:cubicBezTo>
                  <a:cubicBezTo>
                    <a:pt x="446760" y="214960"/>
                    <a:pt x="445236" y="215570"/>
                    <a:pt x="443407" y="215570"/>
                  </a:cubicBezTo>
                  <a:lnTo>
                    <a:pt x="404545" y="215570"/>
                  </a:lnTo>
                  <a:lnTo>
                    <a:pt x="413918" y="144475"/>
                  </a:lnTo>
                  <a:lnTo>
                    <a:pt x="377113" y="144475"/>
                  </a:lnTo>
                  <a:lnTo>
                    <a:pt x="357225" y="183337"/>
                  </a:lnTo>
                  <a:cubicBezTo>
                    <a:pt x="344424" y="204826"/>
                    <a:pt x="327126" y="215570"/>
                    <a:pt x="305333" y="215570"/>
                  </a:cubicBezTo>
                  <a:lnTo>
                    <a:pt x="295275" y="215570"/>
                  </a:lnTo>
                  <a:lnTo>
                    <a:pt x="332079" y="144475"/>
                  </a:lnTo>
                  <a:lnTo>
                    <a:pt x="304647" y="144475"/>
                  </a:lnTo>
                  <a:lnTo>
                    <a:pt x="306247" y="133274"/>
                  </a:lnTo>
                  <a:cubicBezTo>
                    <a:pt x="306552" y="131293"/>
                    <a:pt x="307466" y="129616"/>
                    <a:pt x="308991" y="128245"/>
                  </a:cubicBezTo>
                  <a:cubicBezTo>
                    <a:pt x="310515" y="126873"/>
                    <a:pt x="312267" y="126187"/>
                    <a:pt x="314248" y="126187"/>
                  </a:cubicBezTo>
                  <a:lnTo>
                    <a:pt x="416433" y="126187"/>
                  </a:lnTo>
                  <a:lnTo>
                    <a:pt x="416661" y="123673"/>
                  </a:lnTo>
                  <a:cubicBezTo>
                    <a:pt x="417118" y="121082"/>
                    <a:pt x="418223" y="118948"/>
                    <a:pt x="419976" y="117272"/>
                  </a:cubicBezTo>
                  <a:cubicBezTo>
                    <a:pt x="421729" y="115596"/>
                    <a:pt x="423824" y="114757"/>
                    <a:pt x="426262" y="114757"/>
                  </a:cubicBezTo>
                  <a:close/>
                  <a:moveTo>
                    <a:pt x="24688" y="61036"/>
                  </a:moveTo>
                  <a:lnTo>
                    <a:pt x="262432" y="61036"/>
                  </a:lnTo>
                  <a:lnTo>
                    <a:pt x="256717" y="78410"/>
                  </a:lnTo>
                  <a:cubicBezTo>
                    <a:pt x="255498" y="81610"/>
                    <a:pt x="253364" y="84049"/>
                    <a:pt x="250317" y="85725"/>
                  </a:cubicBezTo>
                  <a:lnTo>
                    <a:pt x="179908" y="122530"/>
                  </a:lnTo>
                  <a:lnTo>
                    <a:pt x="273177" y="122530"/>
                  </a:lnTo>
                  <a:lnTo>
                    <a:pt x="270891" y="134874"/>
                  </a:lnTo>
                  <a:cubicBezTo>
                    <a:pt x="270129" y="137617"/>
                    <a:pt x="268452" y="140132"/>
                    <a:pt x="265861" y="142418"/>
                  </a:cubicBezTo>
                  <a:cubicBezTo>
                    <a:pt x="263270" y="144704"/>
                    <a:pt x="260222" y="145847"/>
                    <a:pt x="256717" y="145847"/>
                  </a:cubicBezTo>
                  <a:lnTo>
                    <a:pt x="175793" y="145847"/>
                  </a:lnTo>
                  <a:lnTo>
                    <a:pt x="165735" y="197053"/>
                  </a:lnTo>
                  <a:cubicBezTo>
                    <a:pt x="164820" y="201930"/>
                    <a:pt x="161696" y="206121"/>
                    <a:pt x="156362" y="209626"/>
                  </a:cubicBezTo>
                  <a:cubicBezTo>
                    <a:pt x="150876" y="213589"/>
                    <a:pt x="144780" y="215570"/>
                    <a:pt x="138074" y="215570"/>
                  </a:cubicBezTo>
                  <a:lnTo>
                    <a:pt x="48691" y="215570"/>
                  </a:lnTo>
                  <a:lnTo>
                    <a:pt x="50520" y="205054"/>
                  </a:lnTo>
                  <a:cubicBezTo>
                    <a:pt x="50977" y="202311"/>
                    <a:pt x="52578" y="200178"/>
                    <a:pt x="55321" y="198654"/>
                  </a:cubicBezTo>
                  <a:cubicBezTo>
                    <a:pt x="57912" y="197282"/>
                    <a:pt x="60960" y="196596"/>
                    <a:pt x="64465" y="196596"/>
                  </a:cubicBezTo>
                  <a:lnTo>
                    <a:pt x="94869" y="196596"/>
                  </a:lnTo>
                  <a:cubicBezTo>
                    <a:pt x="97002" y="196596"/>
                    <a:pt x="98983" y="195758"/>
                    <a:pt x="100812" y="194082"/>
                  </a:cubicBezTo>
                  <a:cubicBezTo>
                    <a:pt x="102641" y="192710"/>
                    <a:pt x="103708" y="191110"/>
                    <a:pt x="104013" y="189281"/>
                  </a:cubicBezTo>
                  <a:lnTo>
                    <a:pt x="112699" y="145847"/>
                  </a:lnTo>
                  <a:lnTo>
                    <a:pt x="0" y="145847"/>
                  </a:lnTo>
                  <a:lnTo>
                    <a:pt x="2286" y="131445"/>
                  </a:lnTo>
                  <a:cubicBezTo>
                    <a:pt x="2895" y="128854"/>
                    <a:pt x="4495" y="126721"/>
                    <a:pt x="7086" y="125044"/>
                  </a:cubicBezTo>
                  <a:cubicBezTo>
                    <a:pt x="9525" y="123368"/>
                    <a:pt x="12420" y="122530"/>
                    <a:pt x="15773" y="122530"/>
                  </a:cubicBezTo>
                  <a:lnTo>
                    <a:pt x="116814" y="122530"/>
                  </a:lnTo>
                  <a:lnTo>
                    <a:pt x="118643" y="114300"/>
                  </a:lnTo>
                  <a:lnTo>
                    <a:pt x="176936" y="82525"/>
                  </a:lnTo>
                  <a:lnTo>
                    <a:pt x="49149" y="82525"/>
                  </a:lnTo>
                  <a:cubicBezTo>
                    <a:pt x="43205" y="82525"/>
                    <a:pt x="38633" y="81229"/>
                    <a:pt x="35433" y="78639"/>
                  </a:cubicBezTo>
                  <a:cubicBezTo>
                    <a:pt x="32385" y="76048"/>
                    <a:pt x="29946" y="72619"/>
                    <a:pt x="28117" y="68352"/>
                  </a:cubicBezTo>
                  <a:close/>
                  <a:moveTo>
                    <a:pt x="374370" y="57607"/>
                  </a:moveTo>
                  <a:lnTo>
                    <a:pt x="372084" y="74752"/>
                  </a:lnTo>
                  <a:cubicBezTo>
                    <a:pt x="371932" y="76276"/>
                    <a:pt x="372618" y="77191"/>
                    <a:pt x="374142" y="77496"/>
                  </a:cubicBezTo>
                  <a:lnTo>
                    <a:pt x="444322" y="86182"/>
                  </a:lnTo>
                  <a:lnTo>
                    <a:pt x="516788" y="77496"/>
                  </a:lnTo>
                  <a:cubicBezTo>
                    <a:pt x="518312" y="77191"/>
                    <a:pt x="519226" y="76276"/>
                    <a:pt x="519531" y="74752"/>
                  </a:cubicBezTo>
                  <a:lnTo>
                    <a:pt x="521817" y="57607"/>
                  </a:lnTo>
                  <a:close/>
                  <a:moveTo>
                    <a:pt x="338023" y="34747"/>
                  </a:moveTo>
                  <a:lnTo>
                    <a:pt x="377342" y="34747"/>
                  </a:lnTo>
                  <a:lnTo>
                    <a:pt x="376656" y="40462"/>
                  </a:lnTo>
                  <a:lnTo>
                    <a:pt x="524332" y="40462"/>
                  </a:lnTo>
                  <a:lnTo>
                    <a:pt x="524332" y="40234"/>
                  </a:lnTo>
                  <a:cubicBezTo>
                    <a:pt x="524484" y="38557"/>
                    <a:pt x="525132" y="37224"/>
                    <a:pt x="526275" y="36233"/>
                  </a:cubicBezTo>
                  <a:cubicBezTo>
                    <a:pt x="527418" y="35243"/>
                    <a:pt x="528751" y="34747"/>
                    <a:pt x="530275" y="34747"/>
                  </a:cubicBezTo>
                  <a:lnTo>
                    <a:pt x="568452" y="34747"/>
                  </a:lnTo>
                  <a:lnTo>
                    <a:pt x="567766" y="40462"/>
                  </a:lnTo>
                  <a:lnTo>
                    <a:pt x="581025" y="40462"/>
                  </a:lnTo>
                  <a:lnTo>
                    <a:pt x="579882" y="49378"/>
                  </a:lnTo>
                  <a:cubicBezTo>
                    <a:pt x="579577" y="51816"/>
                    <a:pt x="578586" y="53797"/>
                    <a:pt x="576910" y="55321"/>
                  </a:cubicBezTo>
                  <a:cubicBezTo>
                    <a:pt x="575233" y="56845"/>
                    <a:pt x="573176" y="57607"/>
                    <a:pt x="570738" y="57607"/>
                  </a:cubicBezTo>
                  <a:lnTo>
                    <a:pt x="565480" y="57607"/>
                  </a:lnTo>
                  <a:lnTo>
                    <a:pt x="563422" y="73152"/>
                  </a:lnTo>
                  <a:cubicBezTo>
                    <a:pt x="562660" y="77877"/>
                    <a:pt x="560451" y="82144"/>
                    <a:pt x="556793" y="85954"/>
                  </a:cubicBezTo>
                  <a:cubicBezTo>
                    <a:pt x="553135" y="89611"/>
                    <a:pt x="548868" y="91745"/>
                    <a:pt x="543991" y="92355"/>
                  </a:cubicBezTo>
                  <a:lnTo>
                    <a:pt x="517702" y="95326"/>
                  </a:lnTo>
                  <a:lnTo>
                    <a:pt x="557479" y="100356"/>
                  </a:lnTo>
                  <a:cubicBezTo>
                    <a:pt x="562051" y="100965"/>
                    <a:pt x="565708" y="103137"/>
                    <a:pt x="568452" y="106871"/>
                  </a:cubicBezTo>
                  <a:cubicBezTo>
                    <a:pt x="571195" y="110605"/>
                    <a:pt x="572262" y="114910"/>
                    <a:pt x="571652" y="119787"/>
                  </a:cubicBezTo>
                  <a:lnTo>
                    <a:pt x="441807" y="104242"/>
                  </a:lnTo>
                  <a:lnTo>
                    <a:pt x="308305" y="119787"/>
                  </a:lnTo>
                  <a:lnTo>
                    <a:pt x="308762" y="115672"/>
                  </a:lnTo>
                  <a:cubicBezTo>
                    <a:pt x="309371" y="111709"/>
                    <a:pt x="310972" y="108357"/>
                    <a:pt x="313563" y="105613"/>
                  </a:cubicBezTo>
                  <a:cubicBezTo>
                    <a:pt x="316153" y="102870"/>
                    <a:pt x="319278" y="101270"/>
                    <a:pt x="322935" y="100813"/>
                  </a:cubicBezTo>
                  <a:lnTo>
                    <a:pt x="368198" y="95326"/>
                  </a:lnTo>
                  <a:lnTo>
                    <a:pt x="342823" y="92355"/>
                  </a:lnTo>
                  <a:cubicBezTo>
                    <a:pt x="338404" y="91745"/>
                    <a:pt x="334822" y="89611"/>
                    <a:pt x="332079" y="85954"/>
                  </a:cubicBezTo>
                  <a:cubicBezTo>
                    <a:pt x="329336" y="82144"/>
                    <a:pt x="328269" y="77877"/>
                    <a:pt x="328879" y="73152"/>
                  </a:cubicBezTo>
                  <a:lnTo>
                    <a:pt x="330936" y="57607"/>
                  </a:lnTo>
                  <a:lnTo>
                    <a:pt x="317677" y="57607"/>
                  </a:lnTo>
                  <a:lnTo>
                    <a:pt x="319049" y="48692"/>
                  </a:lnTo>
                  <a:cubicBezTo>
                    <a:pt x="319354" y="46254"/>
                    <a:pt x="320344" y="44272"/>
                    <a:pt x="322021" y="42748"/>
                  </a:cubicBezTo>
                  <a:cubicBezTo>
                    <a:pt x="323697" y="41224"/>
                    <a:pt x="325678" y="40462"/>
                    <a:pt x="327964" y="40462"/>
                  </a:cubicBezTo>
                  <a:lnTo>
                    <a:pt x="333451" y="40462"/>
                  </a:lnTo>
                  <a:lnTo>
                    <a:pt x="333679" y="38634"/>
                  </a:lnTo>
                  <a:cubicBezTo>
                    <a:pt x="333832" y="37414"/>
                    <a:pt x="334327" y="36462"/>
                    <a:pt x="335165" y="35776"/>
                  </a:cubicBezTo>
                  <a:cubicBezTo>
                    <a:pt x="336004" y="35090"/>
                    <a:pt x="336956" y="34747"/>
                    <a:pt x="338023" y="34747"/>
                  </a:cubicBezTo>
                  <a:close/>
                  <a:moveTo>
                    <a:pt x="433578" y="0"/>
                  </a:moveTo>
                  <a:lnTo>
                    <a:pt x="472668" y="0"/>
                  </a:lnTo>
                  <a:cubicBezTo>
                    <a:pt x="474192" y="0"/>
                    <a:pt x="475449" y="572"/>
                    <a:pt x="476440" y="1715"/>
                  </a:cubicBezTo>
                  <a:cubicBezTo>
                    <a:pt x="477431" y="2858"/>
                    <a:pt x="477850" y="4191"/>
                    <a:pt x="477697" y="5715"/>
                  </a:cubicBezTo>
                  <a:lnTo>
                    <a:pt x="569823" y="5715"/>
                  </a:lnTo>
                  <a:cubicBezTo>
                    <a:pt x="574395" y="5715"/>
                    <a:pt x="578053" y="7315"/>
                    <a:pt x="580796" y="10516"/>
                  </a:cubicBezTo>
                  <a:cubicBezTo>
                    <a:pt x="583387" y="13869"/>
                    <a:pt x="584377" y="17831"/>
                    <a:pt x="583768" y="22403"/>
                  </a:cubicBezTo>
                  <a:lnTo>
                    <a:pt x="582396" y="31547"/>
                  </a:lnTo>
                  <a:lnTo>
                    <a:pt x="537591" y="31547"/>
                  </a:lnTo>
                  <a:lnTo>
                    <a:pt x="538505" y="24918"/>
                  </a:lnTo>
                  <a:cubicBezTo>
                    <a:pt x="538505" y="24156"/>
                    <a:pt x="538276" y="23508"/>
                    <a:pt x="537819" y="22975"/>
                  </a:cubicBezTo>
                  <a:cubicBezTo>
                    <a:pt x="537362" y="22441"/>
                    <a:pt x="536829" y="22174"/>
                    <a:pt x="536219" y="22174"/>
                  </a:cubicBezTo>
                  <a:lnTo>
                    <a:pt x="369798" y="22174"/>
                  </a:lnTo>
                  <a:cubicBezTo>
                    <a:pt x="369036" y="22174"/>
                    <a:pt x="368388" y="22441"/>
                    <a:pt x="367855" y="22975"/>
                  </a:cubicBezTo>
                  <a:cubicBezTo>
                    <a:pt x="367322" y="23508"/>
                    <a:pt x="366979" y="24156"/>
                    <a:pt x="366826" y="24918"/>
                  </a:cubicBezTo>
                  <a:lnTo>
                    <a:pt x="365912" y="31547"/>
                  </a:lnTo>
                  <a:lnTo>
                    <a:pt x="320649" y="31547"/>
                  </a:lnTo>
                  <a:lnTo>
                    <a:pt x="322021" y="22403"/>
                  </a:lnTo>
                  <a:cubicBezTo>
                    <a:pt x="322630" y="17831"/>
                    <a:pt x="324688" y="13869"/>
                    <a:pt x="328193" y="10516"/>
                  </a:cubicBezTo>
                  <a:cubicBezTo>
                    <a:pt x="331851" y="7315"/>
                    <a:pt x="335889" y="5715"/>
                    <a:pt x="340309" y="5715"/>
                  </a:cubicBezTo>
                  <a:lnTo>
                    <a:pt x="432892" y="5715"/>
                  </a:lnTo>
                  <a:close/>
                  <a:moveTo>
                    <a:pt x="39547" y="0"/>
                  </a:moveTo>
                  <a:lnTo>
                    <a:pt x="89839" y="0"/>
                  </a:lnTo>
                  <a:lnTo>
                    <a:pt x="92354" y="20117"/>
                  </a:lnTo>
                  <a:lnTo>
                    <a:pt x="114528" y="20117"/>
                  </a:lnTo>
                  <a:lnTo>
                    <a:pt x="116128" y="9830"/>
                  </a:lnTo>
                  <a:cubicBezTo>
                    <a:pt x="116738" y="6934"/>
                    <a:pt x="118186" y="4572"/>
                    <a:pt x="120472" y="2743"/>
                  </a:cubicBezTo>
                  <a:cubicBezTo>
                    <a:pt x="122910" y="915"/>
                    <a:pt x="125653" y="0"/>
                    <a:pt x="128701" y="0"/>
                  </a:cubicBezTo>
                  <a:lnTo>
                    <a:pt x="187452" y="0"/>
                  </a:lnTo>
                  <a:lnTo>
                    <a:pt x="184251" y="20117"/>
                  </a:lnTo>
                  <a:lnTo>
                    <a:pt x="206883" y="20117"/>
                  </a:lnTo>
                  <a:lnTo>
                    <a:pt x="210997" y="10973"/>
                  </a:lnTo>
                  <a:cubicBezTo>
                    <a:pt x="213283" y="5791"/>
                    <a:pt x="216484" y="2667"/>
                    <a:pt x="220599" y="1600"/>
                  </a:cubicBezTo>
                  <a:cubicBezTo>
                    <a:pt x="224866" y="686"/>
                    <a:pt x="230124" y="229"/>
                    <a:pt x="236372" y="229"/>
                  </a:cubicBezTo>
                  <a:lnTo>
                    <a:pt x="280035" y="229"/>
                  </a:lnTo>
                  <a:lnTo>
                    <a:pt x="271119" y="20117"/>
                  </a:lnTo>
                  <a:lnTo>
                    <a:pt x="288721" y="20117"/>
                  </a:lnTo>
                  <a:lnTo>
                    <a:pt x="285292" y="41148"/>
                  </a:lnTo>
                  <a:cubicBezTo>
                    <a:pt x="284378" y="45720"/>
                    <a:pt x="282016" y="49454"/>
                    <a:pt x="278206" y="52350"/>
                  </a:cubicBezTo>
                  <a:cubicBezTo>
                    <a:pt x="274548" y="55093"/>
                    <a:pt x="270129" y="56464"/>
                    <a:pt x="264947" y="56464"/>
                  </a:cubicBezTo>
                  <a:lnTo>
                    <a:pt x="213055" y="56464"/>
                  </a:lnTo>
                  <a:lnTo>
                    <a:pt x="219913" y="39548"/>
                  </a:lnTo>
                  <a:lnTo>
                    <a:pt x="64236" y="39548"/>
                  </a:lnTo>
                  <a:lnTo>
                    <a:pt x="62179" y="56464"/>
                  </a:lnTo>
                  <a:lnTo>
                    <a:pt x="5486" y="56464"/>
                  </a:lnTo>
                  <a:lnTo>
                    <a:pt x="8915" y="29490"/>
                  </a:lnTo>
                  <a:cubicBezTo>
                    <a:pt x="9372" y="26746"/>
                    <a:pt x="10668" y="24537"/>
                    <a:pt x="12801" y="22860"/>
                  </a:cubicBezTo>
                  <a:cubicBezTo>
                    <a:pt x="14935" y="21031"/>
                    <a:pt x="17449" y="20117"/>
                    <a:pt x="20345" y="20117"/>
                  </a:cubicBezTo>
                  <a:lnTo>
                    <a:pt x="28575" y="20117"/>
                  </a:lnTo>
                  <a:lnTo>
                    <a:pt x="27203" y="11887"/>
                  </a:lnTo>
                  <a:cubicBezTo>
                    <a:pt x="26898" y="8687"/>
                    <a:pt x="27965" y="5868"/>
                    <a:pt x="30403" y="3429"/>
                  </a:cubicBezTo>
                  <a:cubicBezTo>
                    <a:pt x="32842" y="1143"/>
                    <a:pt x="35890" y="0"/>
                    <a:pt x="3954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t" anchorCtr="0" forceAA="0" compatLnSpc="1">
              <a:noAutofit/>
            </a:bodyPr>
            <a:lstStyle/>
            <a:p>
              <a:endParaRPr kumimoji="1" lang="zh-CN" altLang="en-US" dirty="0">
                <a:latin typeface="Times New Roman" panose="02020603050405020304" pitchFamily="18" charset="0"/>
                <a:ea typeface="DOUYU Font" pitchFamily="2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" y="144802"/>
            <a:ext cx="3999323" cy="5486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7282" r="424" b="43053"/>
          <a:stretch/>
        </p:blipFill>
        <p:spPr>
          <a:xfrm>
            <a:off x="10041" y="1581749"/>
            <a:ext cx="12180372" cy="365911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1" y="1581751"/>
            <a:ext cx="12190412" cy="3680873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5303621" y="1581752"/>
            <a:ext cx="1583170" cy="488504"/>
            <a:chOff x="5304312" y="2110720"/>
            <a:chExt cx="1583376" cy="488568"/>
          </a:xfrm>
        </p:grpSpPr>
        <p:sp>
          <p:nvSpPr>
            <p:cNvPr id="15" name="任意形状 13"/>
            <p:cNvSpPr/>
            <p:nvPr/>
          </p:nvSpPr>
          <p:spPr>
            <a:xfrm>
              <a:off x="5304312" y="2110720"/>
              <a:ext cx="1583376" cy="488568"/>
            </a:xfrm>
            <a:custGeom>
              <a:avLst/>
              <a:gdLst>
                <a:gd name="connsiteX0" fmla="*/ 0 w 1327258"/>
                <a:gd name="connsiteY0" fmla="*/ 0 h 409541"/>
                <a:gd name="connsiteX1" fmla="*/ 1327258 w 1327258"/>
                <a:gd name="connsiteY1" fmla="*/ 0 h 409541"/>
                <a:gd name="connsiteX2" fmla="*/ 1284004 w 1327258"/>
                <a:gd name="connsiteY2" fmla="*/ 79691 h 409541"/>
                <a:gd name="connsiteX3" fmla="*/ 663629 w 1327258"/>
                <a:gd name="connsiteY3" fmla="*/ 409541 h 409541"/>
                <a:gd name="connsiteX4" fmla="*/ 43255 w 1327258"/>
                <a:gd name="connsiteY4" fmla="*/ 79691 h 40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7258" h="409541">
                  <a:moveTo>
                    <a:pt x="0" y="0"/>
                  </a:moveTo>
                  <a:lnTo>
                    <a:pt x="1327258" y="0"/>
                  </a:lnTo>
                  <a:lnTo>
                    <a:pt x="1284004" y="79691"/>
                  </a:lnTo>
                  <a:cubicBezTo>
                    <a:pt x="1149557" y="278699"/>
                    <a:pt x="921873" y="409541"/>
                    <a:pt x="663629" y="409541"/>
                  </a:cubicBezTo>
                  <a:cubicBezTo>
                    <a:pt x="405386" y="409541"/>
                    <a:pt x="177702" y="278699"/>
                    <a:pt x="43255" y="7969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722528" y="2194160"/>
              <a:ext cx="583941" cy="215570"/>
            </a:xfrm>
            <a:custGeom>
              <a:avLst/>
              <a:gdLst/>
              <a:ahLst/>
              <a:cxnLst/>
              <a:rect l="l" t="t" r="r" b="b"/>
              <a:pathLst>
                <a:path w="583941" h="215570">
                  <a:moveTo>
                    <a:pt x="426262" y="114757"/>
                  </a:moveTo>
                  <a:lnTo>
                    <a:pt x="463067" y="114757"/>
                  </a:lnTo>
                  <a:lnTo>
                    <a:pt x="461467" y="126187"/>
                  </a:lnTo>
                  <a:lnTo>
                    <a:pt x="570738" y="126187"/>
                  </a:lnTo>
                  <a:lnTo>
                    <a:pt x="569366" y="137160"/>
                  </a:lnTo>
                  <a:cubicBezTo>
                    <a:pt x="569061" y="139294"/>
                    <a:pt x="568185" y="141046"/>
                    <a:pt x="566737" y="142418"/>
                  </a:cubicBezTo>
                  <a:cubicBezTo>
                    <a:pt x="565289" y="143790"/>
                    <a:pt x="563575" y="144475"/>
                    <a:pt x="561594" y="144475"/>
                  </a:cubicBezTo>
                  <a:lnTo>
                    <a:pt x="541020" y="144475"/>
                  </a:lnTo>
                  <a:lnTo>
                    <a:pt x="558850" y="215570"/>
                  </a:lnTo>
                  <a:cubicBezTo>
                    <a:pt x="545592" y="215570"/>
                    <a:pt x="533743" y="211341"/>
                    <a:pt x="523303" y="202883"/>
                  </a:cubicBezTo>
                  <a:cubicBezTo>
                    <a:pt x="512864" y="194425"/>
                    <a:pt x="505891" y="183337"/>
                    <a:pt x="502386" y="169621"/>
                  </a:cubicBezTo>
                  <a:lnTo>
                    <a:pt x="495757" y="144475"/>
                  </a:lnTo>
                  <a:lnTo>
                    <a:pt x="459181" y="144475"/>
                  </a:lnTo>
                  <a:lnTo>
                    <a:pt x="450265" y="209169"/>
                  </a:lnTo>
                  <a:cubicBezTo>
                    <a:pt x="449961" y="210998"/>
                    <a:pt x="449199" y="212522"/>
                    <a:pt x="447979" y="213741"/>
                  </a:cubicBezTo>
                  <a:cubicBezTo>
                    <a:pt x="446760" y="214960"/>
                    <a:pt x="445236" y="215570"/>
                    <a:pt x="443407" y="215570"/>
                  </a:cubicBezTo>
                  <a:lnTo>
                    <a:pt x="404545" y="215570"/>
                  </a:lnTo>
                  <a:lnTo>
                    <a:pt x="413918" y="144475"/>
                  </a:lnTo>
                  <a:lnTo>
                    <a:pt x="377113" y="144475"/>
                  </a:lnTo>
                  <a:lnTo>
                    <a:pt x="357225" y="183337"/>
                  </a:lnTo>
                  <a:cubicBezTo>
                    <a:pt x="344424" y="204826"/>
                    <a:pt x="327126" y="215570"/>
                    <a:pt x="305333" y="215570"/>
                  </a:cubicBezTo>
                  <a:lnTo>
                    <a:pt x="295275" y="215570"/>
                  </a:lnTo>
                  <a:lnTo>
                    <a:pt x="332079" y="144475"/>
                  </a:lnTo>
                  <a:lnTo>
                    <a:pt x="304647" y="144475"/>
                  </a:lnTo>
                  <a:lnTo>
                    <a:pt x="306247" y="133274"/>
                  </a:lnTo>
                  <a:cubicBezTo>
                    <a:pt x="306552" y="131293"/>
                    <a:pt x="307466" y="129616"/>
                    <a:pt x="308991" y="128245"/>
                  </a:cubicBezTo>
                  <a:cubicBezTo>
                    <a:pt x="310515" y="126873"/>
                    <a:pt x="312267" y="126187"/>
                    <a:pt x="314248" y="126187"/>
                  </a:cubicBezTo>
                  <a:lnTo>
                    <a:pt x="416433" y="126187"/>
                  </a:lnTo>
                  <a:lnTo>
                    <a:pt x="416661" y="123673"/>
                  </a:lnTo>
                  <a:cubicBezTo>
                    <a:pt x="417118" y="121082"/>
                    <a:pt x="418223" y="118948"/>
                    <a:pt x="419976" y="117272"/>
                  </a:cubicBezTo>
                  <a:cubicBezTo>
                    <a:pt x="421729" y="115596"/>
                    <a:pt x="423824" y="114757"/>
                    <a:pt x="426262" y="114757"/>
                  </a:cubicBezTo>
                  <a:close/>
                  <a:moveTo>
                    <a:pt x="24688" y="61036"/>
                  </a:moveTo>
                  <a:lnTo>
                    <a:pt x="262432" y="61036"/>
                  </a:lnTo>
                  <a:lnTo>
                    <a:pt x="256717" y="78410"/>
                  </a:lnTo>
                  <a:cubicBezTo>
                    <a:pt x="255498" y="81610"/>
                    <a:pt x="253364" y="84049"/>
                    <a:pt x="250317" y="85725"/>
                  </a:cubicBezTo>
                  <a:lnTo>
                    <a:pt x="179908" y="122530"/>
                  </a:lnTo>
                  <a:lnTo>
                    <a:pt x="273177" y="122530"/>
                  </a:lnTo>
                  <a:lnTo>
                    <a:pt x="270891" y="134874"/>
                  </a:lnTo>
                  <a:cubicBezTo>
                    <a:pt x="270129" y="137617"/>
                    <a:pt x="268452" y="140132"/>
                    <a:pt x="265861" y="142418"/>
                  </a:cubicBezTo>
                  <a:cubicBezTo>
                    <a:pt x="263270" y="144704"/>
                    <a:pt x="260222" y="145847"/>
                    <a:pt x="256717" y="145847"/>
                  </a:cubicBezTo>
                  <a:lnTo>
                    <a:pt x="175793" y="145847"/>
                  </a:lnTo>
                  <a:lnTo>
                    <a:pt x="165735" y="197053"/>
                  </a:lnTo>
                  <a:cubicBezTo>
                    <a:pt x="164820" y="201930"/>
                    <a:pt x="161696" y="206121"/>
                    <a:pt x="156362" y="209626"/>
                  </a:cubicBezTo>
                  <a:cubicBezTo>
                    <a:pt x="150876" y="213589"/>
                    <a:pt x="144780" y="215570"/>
                    <a:pt x="138074" y="215570"/>
                  </a:cubicBezTo>
                  <a:lnTo>
                    <a:pt x="48691" y="215570"/>
                  </a:lnTo>
                  <a:lnTo>
                    <a:pt x="50520" y="205054"/>
                  </a:lnTo>
                  <a:cubicBezTo>
                    <a:pt x="50977" y="202311"/>
                    <a:pt x="52578" y="200178"/>
                    <a:pt x="55321" y="198654"/>
                  </a:cubicBezTo>
                  <a:cubicBezTo>
                    <a:pt x="57912" y="197282"/>
                    <a:pt x="60960" y="196596"/>
                    <a:pt x="64465" y="196596"/>
                  </a:cubicBezTo>
                  <a:lnTo>
                    <a:pt x="94869" y="196596"/>
                  </a:lnTo>
                  <a:cubicBezTo>
                    <a:pt x="97002" y="196596"/>
                    <a:pt x="98983" y="195758"/>
                    <a:pt x="100812" y="194082"/>
                  </a:cubicBezTo>
                  <a:cubicBezTo>
                    <a:pt x="102641" y="192710"/>
                    <a:pt x="103708" y="191110"/>
                    <a:pt x="104013" y="189281"/>
                  </a:cubicBezTo>
                  <a:lnTo>
                    <a:pt x="112699" y="145847"/>
                  </a:lnTo>
                  <a:lnTo>
                    <a:pt x="0" y="145847"/>
                  </a:lnTo>
                  <a:lnTo>
                    <a:pt x="2286" y="131445"/>
                  </a:lnTo>
                  <a:cubicBezTo>
                    <a:pt x="2895" y="128854"/>
                    <a:pt x="4495" y="126721"/>
                    <a:pt x="7086" y="125044"/>
                  </a:cubicBezTo>
                  <a:cubicBezTo>
                    <a:pt x="9525" y="123368"/>
                    <a:pt x="12420" y="122530"/>
                    <a:pt x="15773" y="122530"/>
                  </a:cubicBezTo>
                  <a:lnTo>
                    <a:pt x="116814" y="122530"/>
                  </a:lnTo>
                  <a:lnTo>
                    <a:pt x="118643" y="114300"/>
                  </a:lnTo>
                  <a:lnTo>
                    <a:pt x="176936" y="82525"/>
                  </a:lnTo>
                  <a:lnTo>
                    <a:pt x="49149" y="82525"/>
                  </a:lnTo>
                  <a:cubicBezTo>
                    <a:pt x="43205" y="82525"/>
                    <a:pt x="38633" y="81229"/>
                    <a:pt x="35433" y="78639"/>
                  </a:cubicBezTo>
                  <a:cubicBezTo>
                    <a:pt x="32385" y="76048"/>
                    <a:pt x="29946" y="72619"/>
                    <a:pt x="28117" y="68352"/>
                  </a:cubicBezTo>
                  <a:close/>
                  <a:moveTo>
                    <a:pt x="374370" y="57607"/>
                  </a:moveTo>
                  <a:lnTo>
                    <a:pt x="372084" y="74752"/>
                  </a:lnTo>
                  <a:cubicBezTo>
                    <a:pt x="371932" y="76276"/>
                    <a:pt x="372618" y="77191"/>
                    <a:pt x="374142" y="77496"/>
                  </a:cubicBezTo>
                  <a:lnTo>
                    <a:pt x="444322" y="86182"/>
                  </a:lnTo>
                  <a:lnTo>
                    <a:pt x="516788" y="77496"/>
                  </a:lnTo>
                  <a:cubicBezTo>
                    <a:pt x="518312" y="77191"/>
                    <a:pt x="519226" y="76276"/>
                    <a:pt x="519531" y="74752"/>
                  </a:cubicBezTo>
                  <a:lnTo>
                    <a:pt x="521817" y="57607"/>
                  </a:lnTo>
                  <a:close/>
                  <a:moveTo>
                    <a:pt x="338023" y="34747"/>
                  </a:moveTo>
                  <a:lnTo>
                    <a:pt x="377342" y="34747"/>
                  </a:lnTo>
                  <a:lnTo>
                    <a:pt x="376656" y="40462"/>
                  </a:lnTo>
                  <a:lnTo>
                    <a:pt x="524332" y="40462"/>
                  </a:lnTo>
                  <a:lnTo>
                    <a:pt x="524332" y="40234"/>
                  </a:lnTo>
                  <a:cubicBezTo>
                    <a:pt x="524484" y="38557"/>
                    <a:pt x="525132" y="37224"/>
                    <a:pt x="526275" y="36233"/>
                  </a:cubicBezTo>
                  <a:cubicBezTo>
                    <a:pt x="527418" y="35243"/>
                    <a:pt x="528751" y="34747"/>
                    <a:pt x="530275" y="34747"/>
                  </a:cubicBezTo>
                  <a:lnTo>
                    <a:pt x="568452" y="34747"/>
                  </a:lnTo>
                  <a:lnTo>
                    <a:pt x="567766" y="40462"/>
                  </a:lnTo>
                  <a:lnTo>
                    <a:pt x="581025" y="40462"/>
                  </a:lnTo>
                  <a:lnTo>
                    <a:pt x="579882" y="49378"/>
                  </a:lnTo>
                  <a:cubicBezTo>
                    <a:pt x="579577" y="51816"/>
                    <a:pt x="578586" y="53797"/>
                    <a:pt x="576910" y="55321"/>
                  </a:cubicBezTo>
                  <a:cubicBezTo>
                    <a:pt x="575233" y="56845"/>
                    <a:pt x="573176" y="57607"/>
                    <a:pt x="570738" y="57607"/>
                  </a:cubicBezTo>
                  <a:lnTo>
                    <a:pt x="565480" y="57607"/>
                  </a:lnTo>
                  <a:lnTo>
                    <a:pt x="563422" y="73152"/>
                  </a:lnTo>
                  <a:cubicBezTo>
                    <a:pt x="562660" y="77877"/>
                    <a:pt x="560451" y="82144"/>
                    <a:pt x="556793" y="85954"/>
                  </a:cubicBezTo>
                  <a:cubicBezTo>
                    <a:pt x="553135" y="89611"/>
                    <a:pt x="548868" y="91745"/>
                    <a:pt x="543991" y="92355"/>
                  </a:cubicBezTo>
                  <a:lnTo>
                    <a:pt x="517702" y="95326"/>
                  </a:lnTo>
                  <a:lnTo>
                    <a:pt x="557479" y="100356"/>
                  </a:lnTo>
                  <a:cubicBezTo>
                    <a:pt x="562051" y="100965"/>
                    <a:pt x="565708" y="103137"/>
                    <a:pt x="568452" y="106871"/>
                  </a:cubicBezTo>
                  <a:cubicBezTo>
                    <a:pt x="571195" y="110605"/>
                    <a:pt x="572262" y="114910"/>
                    <a:pt x="571652" y="119787"/>
                  </a:cubicBezTo>
                  <a:lnTo>
                    <a:pt x="441807" y="104242"/>
                  </a:lnTo>
                  <a:lnTo>
                    <a:pt x="308305" y="119787"/>
                  </a:lnTo>
                  <a:lnTo>
                    <a:pt x="308762" y="115672"/>
                  </a:lnTo>
                  <a:cubicBezTo>
                    <a:pt x="309371" y="111709"/>
                    <a:pt x="310972" y="108357"/>
                    <a:pt x="313563" y="105613"/>
                  </a:cubicBezTo>
                  <a:cubicBezTo>
                    <a:pt x="316153" y="102870"/>
                    <a:pt x="319278" y="101270"/>
                    <a:pt x="322935" y="100813"/>
                  </a:cubicBezTo>
                  <a:lnTo>
                    <a:pt x="368198" y="95326"/>
                  </a:lnTo>
                  <a:lnTo>
                    <a:pt x="342823" y="92355"/>
                  </a:lnTo>
                  <a:cubicBezTo>
                    <a:pt x="338404" y="91745"/>
                    <a:pt x="334822" y="89611"/>
                    <a:pt x="332079" y="85954"/>
                  </a:cubicBezTo>
                  <a:cubicBezTo>
                    <a:pt x="329336" y="82144"/>
                    <a:pt x="328269" y="77877"/>
                    <a:pt x="328879" y="73152"/>
                  </a:cubicBezTo>
                  <a:lnTo>
                    <a:pt x="330936" y="57607"/>
                  </a:lnTo>
                  <a:lnTo>
                    <a:pt x="317677" y="57607"/>
                  </a:lnTo>
                  <a:lnTo>
                    <a:pt x="319049" y="48692"/>
                  </a:lnTo>
                  <a:cubicBezTo>
                    <a:pt x="319354" y="46254"/>
                    <a:pt x="320344" y="44272"/>
                    <a:pt x="322021" y="42748"/>
                  </a:cubicBezTo>
                  <a:cubicBezTo>
                    <a:pt x="323697" y="41224"/>
                    <a:pt x="325678" y="40462"/>
                    <a:pt x="327964" y="40462"/>
                  </a:cubicBezTo>
                  <a:lnTo>
                    <a:pt x="333451" y="40462"/>
                  </a:lnTo>
                  <a:lnTo>
                    <a:pt x="333679" y="38634"/>
                  </a:lnTo>
                  <a:cubicBezTo>
                    <a:pt x="333832" y="37414"/>
                    <a:pt x="334327" y="36462"/>
                    <a:pt x="335165" y="35776"/>
                  </a:cubicBezTo>
                  <a:cubicBezTo>
                    <a:pt x="336004" y="35090"/>
                    <a:pt x="336956" y="34747"/>
                    <a:pt x="338023" y="34747"/>
                  </a:cubicBezTo>
                  <a:close/>
                  <a:moveTo>
                    <a:pt x="433578" y="0"/>
                  </a:moveTo>
                  <a:lnTo>
                    <a:pt x="472668" y="0"/>
                  </a:lnTo>
                  <a:cubicBezTo>
                    <a:pt x="474192" y="0"/>
                    <a:pt x="475449" y="572"/>
                    <a:pt x="476440" y="1715"/>
                  </a:cubicBezTo>
                  <a:cubicBezTo>
                    <a:pt x="477431" y="2858"/>
                    <a:pt x="477850" y="4191"/>
                    <a:pt x="477697" y="5715"/>
                  </a:cubicBezTo>
                  <a:lnTo>
                    <a:pt x="569823" y="5715"/>
                  </a:lnTo>
                  <a:cubicBezTo>
                    <a:pt x="574395" y="5715"/>
                    <a:pt x="578053" y="7315"/>
                    <a:pt x="580796" y="10516"/>
                  </a:cubicBezTo>
                  <a:cubicBezTo>
                    <a:pt x="583387" y="13869"/>
                    <a:pt x="584377" y="17831"/>
                    <a:pt x="583768" y="22403"/>
                  </a:cubicBezTo>
                  <a:lnTo>
                    <a:pt x="582396" y="31547"/>
                  </a:lnTo>
                  <a:lnTo>
                    <a:pt x="537591" y="31547"/>
                  </a:lnTo>
                  <a:lnTo>
                    <a:pt x="538505" y="24918"/>
                  </a:lnTo>
                  <a:cubicBezTo>
                    <a:pt x="538505" y="24156"/>
                    <a:pt x="538276" y="23508"/>
                    <a:pt x="537819" y="22975"/>
                  </a:cubicBezTo>
                  <a:cubicBezTo>
                    <a:pt x="537362" y="22441"/>
                    <a:pt x="536829" y="22174"/>
                    <a:pt x="536219" y="22174"/>
                  </a:cubicBezTo>
                  <a:lnTo>
                    <a:pt x="369798" y="22174"/>
                  </a:lnTo>
                  <a:cubicBezTo>
                    <a:pt x="369036" y="22174"/>
                    <a:pt x="368388" y="22441"/>
                    <a:pt x="367855" y="22975"/>
                  </a:cubicBezTo>
                  <a:cubicBezTo>
                    <a:pt x="367322" y="23508"/>
                    <a:pt x="366979" y="24156"/>
                    <a:pt x="366826" y="24918"/>
                  </a:cubicBezTo>
                  <a:lnTo>
                    <a:pt x="365912" y="31547"/>
                  </a:lnTo>
                  <a:lnTo>
                    <a:pt x="320649" y="31547"/>
                  </a:lnTo>
                  <a:lnTo>
                    <a:pt x="322021" y="22403"/>
                  </a:lnTo>
                  <a:cubicBezTo>
                    <a:pt x="322630" y="17831"/>
                    <a:pt x="324688" y="13869"/>
                    <a:pt x="328193" y="10516"/>
                  </a:cubicBezTo>
                  <a:cubicBezTo>
                    <a:pt x="331851" y="7315"/>
                    <a:pt x="335889" y="5715"/>
                    <a:pt x="340309" y="5715"/>
                  </a:cubicBezTo>
                  <a:lnTo>
                    <a:pt x="432892" y="5715"/>
                  </a:lnTo>
                  <a:close/>
                  <a:moveTo>
                    <a:pt x="39547" y="0"/>
                  </a:moveTo>
                  <a:lnTo>
                    <a:pt x="89839" y="0"/>
                  </a:lnTo>
                  <a:lnTo>
                    <a:pt x="92354" y="20117"/>
                  </a:lnTo>
                  <a:lnTo>
                    <a:pt x="114528" y="20117"/>
                  </a:lnTo>
                  <a:lnTo>
                    <a:pt x="116128" y="9830"/>
                  </a:lnTo>
                  <a:cubicBezTo>
                    <a:pt x="116738" y="6934"/>
                    <a:pt x="118186" y="4572"/>
                    <a:pt x="120472" y="2743"/>
                  </a:cubicBezTo>
                  <a:cubicBezTo>
                    <a:pt x="122910" y="915"/>
                    <a:pt x="125653" y="0"/>
                    <a:pt x="128701" y="0"/>
                  </a:cubicBezTo>
                  <a:lnTo>
                    <a:pt x="187452" y="0"/>
                  </a:lnTo>
                  <a:lnTo>
                    <a:pt x="184251" y="20117"/>
                  </a:lnTo>
                  <a:lnTo>
                    <a:pt x="206883" y="20117"/>
                  </a:lnTo>
                  <a:lnTo>
                    <a:pt x="210997" y="10973"/>
                  </a:lnTo>
                  <a:cubicBezTo>
                    <a:pt x="213283" y="5791"/>
                    <a:pt x="216484" y="2667"/>
                    <a:pt x="220599" y="1600"/>
                  </a:cubicBezTo>
                  <a:cubicBezTo>
                    <a:pt x="224866" y="686"/>
                    <a:pt x="230124" y="229"/>
                    <a:pt x="236372" y="229"/>
                  </a:cubicBezTo>
                  <a:lnTo>
                    <a:pt x="280035" y="229"/>
                  </a:lnTo>
                  <a:lnTo>
                    <a:pt x="271119" y="20117"/>
                  </a:lnTo>
                  <a:lnTo>
                    <a:pt x="288721" y="20117"/>
                  </a:lnTo>
                  <a:lnTo>
                    <a:pt x="285292" y="41148"/>
                  </a:lnTo>
                  <a:cubicBezTo>
                    <a:pt x="284378" y="45720"/>
                    <a:pt x="282016" y="49454"/>
                    <a:pt x="278206" y="52350"/>
                  </a:cubicBezTo>
                  <a:cubicBezTo>
                    <a:pt x="274548" y="55093"/>
                    <a:pt x="270129" y="56464"/>
                    <a:pt x="264947" y="56464"/>
                  </a:cubicBezTo>
                  <a:lnTo>
                    <a:pt x="213055" y="56464"/>
                  </a:lnTo>
                  <a:lnTo>
                    <a:pt x="219913" y="39548"/>
                  </a:lnTo>
                  <a:lnTo>
                    <a:pt x="64236" y="39548"/>
                  </a:lnTo>
                  <a:lnTo>
                    <a:pt x="62179" y="56464"/>
                  </a:lnTo>
                  <a:lnTo>
                    <a:pt x="5486" y="56464"/>
                  </a:lnTo>
                  <a:lnTo>
                    <a:pt x="8915" y="29490"/>
                  </a:lnTo>
                  <a:cubicBezTo>
                    <a:pt x="9372" y="26746"/>
                    <a:pt x="10668" y="24537"/>
                    <a:pt x="12801" y="22860"/>
                  </a:cubicBezTo>
                  <a:cubicBezTo>
                    <a:pt x="14935" y="21031"/>
                    <a:pt x="17449" y="20117"/>
                    <a:pt x="20345" y="20117"/>
                  </a:cubicBezTo>
                  <a:lnTo>
                    <a:pt x="28575" y="20117"/>
                  </a:lnTo>
                  <a:lnTo>
                    <a:pt x="27203" y="11887"/>
                  </a:lnTo>
                  <a:cubicBezTo>
                    <a:pt x="26898" y="8687"/>
                    <a:pt x="27965" y="5868"/>
                    <a:pt x="30403" y="3429"/>
                  </a:cubicBezTo>
                  <a:cubicBezTo>
                    <a:pt x="32842" y="1143"/>
                    <a:pt x="35890" y="0"/>
                    <a:pt x="3954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OUYU Font" pitchFamily="2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266190"/>
            <a:ext cx="983645" cy="546715"/>
            <a:chOff x="0" y="266190"/>
            <a:chExt cx="2136676" cy="546715"/>
          </a:xfrm>
        </p:grpSpPr>
        <p:sp>
          <p:nvSpPr>
            <p:cNvPr id="6" name="同侧圆角矩形 5"/>
            <p:cNvSpPr/>
            <p:nvPr/>
          </p:nvSpPr>
          <p:spPr>
            <a:xfrm rot="5400000">
              <a:off x="794980" y="-528790"/>
              <a:ext cx="546715" cy="21366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AD9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06561" y="308715"/>
              <a:ext cx="17382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b="1" dirty="0">
                  <a:solidFill>
                    <a:prstClr val="white"/>
                  </a:solidFill>
                  <a:ea typeface="微软雅黑" panose="020B0503020204020204" pitchFamily="34" charset="-122"/>
                </a:rPr>
                <a:t>导练</a:t>
              </a:r>
            </a:p>
          </p:txBody>
        </p:sp>
      </p:grpSp>
      <p:pic>
        <p:nvPicPr>
          <p:cNvPr id="8" name="Picture 2" descr="E:\孙召亮\资料\微信图片_20200411112208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742" y="72235"/>
            <a:ext cx="1160331" cy="3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13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4"/>
            <a:ext cx="12190413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" y="794"/>
            <a:ext cx="12190412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5081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小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" y="0"/>
            <a:ext cx="12190411" cy="6863859"/>
            <a:chOff x="4256059" y="3572681"/>
            <a:chExt cx="3679884" cy="2071224"/>
          </a:xfrm>
        </p:grpSpPr>
        <p:sp>
          <p:nvSpPr>
            <p:cNvPr id="7" name="任意形状 7"/>
            <p:cNvSpPr/>
            <p:nvPr/>
          </p:nvSpPr>
          <p:spPr>
            <a:xfrm>
              <a:off x="4256059" y="3572681"/>
              <a:ext cx="3679884" cy="526606"/>
            </a:xfrm>
            <a:custGeom>
              <a:avLst/>
              <a:gdLst>
                <a:gd name="connsiteX0" fmla="*/ 0 w 3679884"/>
                <a:gd name="connsiteY0" fmla="*/ 0 h 526606"/>
                <a:gd name="connsiteX1" fmla="*/ 3679884 w 3679884"/>
                <a:gd name="connsiteY1" fmla="*/ 0 h 526606"/>
                <a:gd name="connsiteX2" fmla="*/ 3679884 w 3679884"/>
                <a:gd name="connsiteY2" fmla="*/ 282810 h 526606"/>
                <a:gd name="connsiteX3" fmla="*/ 3603855 w 3679884"/>
                <a:gd name="connsiteY3" fmla="*/ 304400 h 526606"/>
                <a:gd name="connsiteX4" fmla="*/ 1839942 w 3679884"/>
                <a:gd name="connsiteY4" fmla="*/ 526606 h 526606"/>
                <a:gd name="connsiteX5" fmla="*/ 76029 w 3679884"/>
                <a:gd name="connsiteY5" fmla="*/ 304400 h 526606"/>
                <a:gd name="connsiteX6" fmla="*/ 0 w 3679884"/>
                <a:gd name="connsiteY6" fmla="*/ 282810 h 526606"/>
                <a:gd name="connsiteX7" fmla="*/ 0 w 3679884"/>
                <a:gd name="connsiteY7" fmla="*/ 0 h 52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9884" h="526606">
                  <a:moveTo>
                    <a:pt x="0" y="0"/>
                  </a:moveTo>
                  <a:lnTo>
                    <a:pt x="3679884" y="0"/>
                  </a:lnTo>
                  <a:lnTo>
                    <a:pt x="3679884" y="282810"/>
                  </a:lnTo>
                  <a:lnTo>
                    <a:pt x="3603855" y="304400"/>
                  </a:lnTo>
                  <a:cubicBezTo>
                    <a:pt x="3040062" y="449458"/>
                    <a:pt x="2449012" y="526606"/>
                    <a:pt x="1839942" y="526606"/>
                  </a:cubicBezTo>
                  <a:cubicBezTo>
                    <a:pt x="1230873" y="526606"/>
                    <a:pt x="639822" y="449458"/>
                    <a:pt x="76029" y="304400"/>
                  </a:cubicBezTo>
                  <a:lnTo>
                    <a:pt x="0" y="282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任意形状 8"/>
            <p:cNvSpPr/>
            <p:nvPr/>
          </p:nvSpPr>
          <p:spPr>
            <a:xfrm>
              <a:off x="4256059" y="3855491"/>
              <a:ext cx="3679884" cy="1788414"/>
            </a:xfrm>
            <a:custGeom>
              <a:avLst/>
              <a:gdLst>
                <a:gd name="connsiteX0" fmla="*/ 0 w 3679884"/>
                <a:gd name="connsiteY0" fmla="*/ 0 h 1788414"/>
                <a:gd name="connsiteX1" fmla="*/ 76029 w 3679884"/>
                <a:gd name="connsiteY1" fmla="*/ 21590 h 1788414"/>
                <a:gd name="connsiteX2" fmla="*/ 1839942 w 3679884"/>
                <a:gd name="connsiteY2" fmla="*/ 243796 h 1788414"/>
                <a:gd name="connsiteX3" fmla="*/ 3603855 w 3679884"/>
                <a:gd name="connsiteY3" fmla="*/ 21590 h 1788414"/>
                <a:gd name="connsiteX4" fmla="*/ 3679884 w 3679884"/>
                <a:gd name="connsiteY4" fmla="*/ 0 h 1788414"/>
                <a:gd name="connsiteX5" fmla="*/ 3679884 w 3679884"/>
                <a:gd name="connsiteY5" fmla="*/ 1788414 h 1788414"/>
                <a:gd name="connsiteX6" fmla="*/ 0 w 3679884"/>
                <a:gd name="connsiteY6" fmla="*/ 1788414 h 1788414"/>
                <a:gd name="connsiteX7" fmla="*/ 0 w 3679884"/>
                <a:gd name="connsiteY7" fmla="*/ 0 h 1788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9884" h="1788414">
                  <a:moveTo>
                    <a:pt x="0" y="0"/>
                  </a:moveTo>
                  <a:lnTo>
                    <a:pt x="76029" y="21590"/>
                  </a:lnTo>
                  <a:cubicBezTo>
                    <a:pt x="639822" y="166648"/>
                    <a:pt x="1230873" y="243796"/>
                    <a:pt x="1839942" y="243796"/>
                  </a:cubicBezTo>
                  <a:cubicBezTo>
                    <a:pt x="2449012" y="243796"/>
                    <a:pt x="3040062" y="166648"/>
                    <a:pt x="3603855" y="21590"/>
                  </a:cubicBezTo>
                  <a:lnTo>
                    <a:pt x="3679884" y="0"/>
                  </a:lnTo>
                  <a:lnTo>
                    <a:pt x="3679884" y="1788414"/>
                  </a:lnTo>
                  <a:lnTo>
                    <a:pt x="0" y="1788414"/>
                  </a:lnTo>
                  <a:lnTo>
                    <a:pt x="0" y="0"/>
                  </a:lnTo>
                  <a:close/>
                </a:path>
              </a:pathLst>
            </a:cu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圆角矩形 8"/>
          <p:cNvSpPr/>
          <p:nvPr userDrawn="1"/>
        </p:nvSpPr>
        <p:spPr>
          <a:xfrm>
            <a:off x="613065" y="937208"/>
            <a:ext cx="10964285" cy="5477001"/>
          </a:xfrm>
          <a:prstGeom prst="roundRect">
            <a:avLst>
              <a:gd name="adj" fmla="val 1332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303832" y="445378"/>
            <a:ext cx="1582751" cy="287543"/>
          </a:xfrm>
          <a:custGeom>
            <a:avLst/>
            <a:gdLst/>
            <a:ahLst/>
            <a:cxnLst/>
            <a:rect l="l" t="t" r="r" b="b"/>
            <a:pathLst>
              <a:path w="1582957" h="287476">
                <a:moveTo>
                  <a:pt x="1326925" y="234391"/>
                </a:moveTo>
                <a:lnTo>
                  <a:pt x="1323268" y="255727"/>
                </a:lnTo>
                <a:cubicBezTo>
                  <a:pt x="1322861" y="258572"/>
                  <a:pt x="1321540" y="261010"/>
                  <a:pt x="1319305" y="263042"/>
                </a:cubicBezTo>
                <a:cubicBezTo>
                  <a:pt x="1317273" y="264871"/>
                  <a:pt x="1314936" y="265988"/>
                  <a:pt x="1312295" y="266395"/>
                </a:cubicBezTo>
                <a:lnTo>
                  <a:pt x="1201043" y="275539"/>
                </a:lnTo>
                <a:lnTo>
                  <a:pt x="1204091" y="257251"/>
                </a:lnTo>
                <a:cubicBezTo>
                  <a:pt x="1204700" y="253593"/>
                  <a:pt x="1206326" y="250444"/>
                  <a:pt x="1208968" y="247802"/>
                </a:cubicBezTo>
                <a:cubicBezTo>
                  <a:pt x="1211406" y="245567"/>
                  <a:pt x="1214352" y="244246"/>
                  <a:pt x="1217807" y="243840"/>
                </a:cubicBezTo>
                <a:close/>
                <a:moveTo>
                  <a:pt x="569497" y="193852"/>
                </a:moveTo>
                <a:lnTo>
                  <a:pt x="618570" y="193852"/>
                </a:lnTo>
                <a:lnTo>
                  <a:pt x="616436" y="209702"/>
                </a:lnTo>
                <a:lnTo>
                  <a:pt x="756644" y="209702"/>
                </a:lnTo>
                <a:lnTo>
                  <a:pt x="754816" y="222808"/>
                </a:lnTo>
                <a:cubicBezTo>
                  <a:pt x="754206" y="226060"/>
                  <a:pt x="752733" y="228752"/>
                  <a:pt x="750396" y="230886"/>
                </a:cubicBezTo>
                <a:cubicBezTo>
                  <a:pt x="748059" y="233019"/>
                  <a:pt x="745367" y="234086"/>
                  <a:pt x="742319" y="234086"/>
                </a:cubicBezTo>
                <a:lnTo>
                  <a:pt x="613388" y="234086"/>
                </a:lnTo>
                <a:lnTo>
                  <a:pt x="609426" y="263042"/>
                </a:lnTo>
                <a:lnTo>
                  <a:pt x="754511" y="263042"/>
                </a:lnTo>
                <a:lnTo>
                  <a:pt x="752682" y="276148"/>
                </a:lnTo>
                <a:cubicBezTo>
                  <a:pt x="752072" y="279400"/>
                  <a:pt x="750599" y="282092"/>
                  <a:pt x="748262" y="284226"/>
                </a:cubicBezTo>
                <a:cubicBezTo>
                  <a:pt x="745926" y="286359"/>
                  <a:pt x="743233" y="287426"/>
                  <a:pt x="740185" y="287426"/>
                </a:cubicBezTo>
                <a:lnTo>
                  <a:pt x="400028" y="287426"/>
                </a:lnTo>
                <a:lnTo>
                  <a:pt x="401857" y="274320"/>
                </a:lnTo>
                <a:cubicBezTo>
                  <a:pt x="402467" y="271068"/>
                  <a:pt x="403940" y="268376"/>
                  <a:pt x="406277" y="266242"/>
                </a:cubicBezTo>
                <a:cubicBezTo>
                  <a:pt x="408614" y="264109"/>
                  <a:pt x="411306" y="263042"/>
                  <a:pt x="414354" y="263042"/>
                </a:cubicBezTo>
                <a:lnTo>
                  <a:pt x="548466" y="263042"/>
                </a:lnTo>
                <a:lnTo>
                  <a:pt x="552428" y="234086"/>
                </a:lnTo>
                <a:lnTo>
                  <a:pt x="412220" y="234086"/>
                </a:lnTo>
                <a:lnTo>
                  <a:pt x="414049" y="220980"/>
                </a:lnTo>
                <a:cubicBezTo>
                  <a:pt x="414659" y="217728"/>
                  <a:pt x="416132" y="215036"/>
                  <a:pt x="418469" y="212902"/>
                </a:cubicBezTo>
                <a:cubicBezTo>
                  <a:pt x="420806" y="210769"/>
                  <a:pt x="423498" y="209702"/>
                  <a:pt x="426546" y="209702"/>
                </a:cubicBezTo>
                <a:lnTo>
                  <a:pt x="555781" y="209702"/>
                </a:lnTo>
                <a:lnTo>
                  <a:pt x="556086" y="206349"/>
                </a:lnTo>
                <a:cubicBezTo>
                  <a:pt x="556696" y="202692"/>
                  <a:pt x="558270" y="199694"/>
                  <a:pt x="560810" y="197358"/>
                </a:cubicBezTo>
                <a:cubicBezTo>
                  <a:pt x="563350" y="195021"/>
                  <a:pt x="566246" y="193852"/>
                  <a:pt x="569497" y="193852"/>
                </a:cubicBezTo>
                <a:close/>
                <a:moveTo>
                  <a:pt x="1364416" y="137769"/>
                </a:moveTo>
                <a:lnTo>
                  <a:pt x="1424766" y="137769"/>
                </a:lnTo>
                <a:lnTo>
                  <a:pt x="1409526" y="250240"/>
                </a:lnTo>
                <a:cubicBezTo>
                  <a:pt x="1408916" y="253085"/>
                  <a:pt x="1409424" y="255524"/>
                  <a:pt x="1411050" y="257556"/>
                </a:cubicBezTo>
                <a:cubicBezTo>
                  <a:pt x="1412472" y="259588"/>
                  <a:pt x="1414606" y="260604"/>
                  <a:pt x="1417451" y="260604"/>
                </a:cubicBezTo>
                <a:lnTo>
                  <a:pt x="1475363" y="260604"/>
                </a:lnTo>
                <a:cubicBezTo>
                  <a:pt x="1478005" y="260604"/>
                  <a:pt x="1480646" y="259588"/>
                  <a:pt x="1483288" y="257556"/>
                </a:cubicBezTo>
                <a:cubicBezTo>
                  <a:pt x="1485523" y="255524"/>
                  <a:pt x="1486945" y="253085"/>
                  <a:pt x="1487555" y="250240"/>
                </a:cubicBezTo>
                <a:lnTo>
                  <a:pt x="1499137" y="164287"/>
                </a:lnTo>
                <a:lnTo>
                  <a:pt x="1427814" y="164287"/>
                </a:lnTo>
                <a:lnTo>
                  <a:pt x="1431472" y="137769"/>
                </a:lnTo>
                <a:lnTo>
                  <a:pt x="1560707" y="137769"/>
                </a:lnTo>
                <a:lnTo>
                  <a:pt x="1544857" y="254508"/>
                </a:lnTo>
                <a:cubicBezTo>
                  <a:pt x="1543638" y="263448"/>
                  <a:pt x="1539574" y="271170"/>
                  <a:pt x="1532665" y="277672"/>
                </a:cubicBezTo>
                <a:cubicBezTo>
                  <a:pt x="1525960" y="283972"/>
                  <a:pt x="1518340" y="287121"/>
                  <a:pt x="1509805" y="287121"/>
                </a:cubicBezTo>
                <a:lnTo>
                  <a:pt x="1375693" y="287121"/>
                </a:lnTo>
                <a:cubicBezTo>
                  <a:pt x="1367159" y="287121"/>
                  <a:pt x="1360250" y="283972"/>
                  <a:pt x="1354967" y="277672"/>
                </a:cubicBezTo>
                <a:cubicBezTo>
                  <a:pt x="1349684" y="271170"/>
                  <a:pt x="1347550" y="263448"/>
                  <a:pt x="1348566" y="254508"/>
                </a:cubicBezTo>
                <a:close/>
                <a:moveTo>
                  <a:pt x="278566" y="79248"/>
                </a:moveTo>
                <a:lnTo>
                  <a:pt x="274298" y="110032"/>
                </a:lnTo>
                <a:lnTo>
                  <a:pt x="299597" y="110032"/>
                </a:lnTo>
                <a:cubicBezTo>
                  <a:pt x="301426" y="110032"/>
                  <a:pt x="303254" y="109321"/>
                  <a:pt x="305083" y="107899"/>
                </a:cubicBezTo>
                <a:cubicBezTo>
                  <a:pt x="306709" y="106273"/>
                  <a:pt x="307623" y="104444"/>
                  <a:pt x="307826" y="102412"/>
                </a:cubicBezTo>
                <a:lnTo>
                  <a:pt x="311179" y="79248"/>
                </a:lnTo>
                <a:close/>
                <a:moveTo>
                  <a:pt x="182858" y="79248"/>
                </a:moveTo>
                <a:lnTo>
                  <a:pt x="179506" y="102412"/>
                </a:lnTo>
                <a:cubicBezTo>
                  <a:pt x="179302" y="104444"/>
                  <a:pt x="179810" y="106273"/>
                  <a:pt x="181030" y="107899"/>
                </a:cubicBezTo>
                <a:cubicBezTo>
                  <a:pt x="182452" y="109321"/>
                  <a:pt x="184078" y="110032"/>
                  <a:pt x="185906" y="110032"/>
                </a:cubicBezTo>
                <a:lnTo>
                  <a:pt x="211510" y="110032"/>
                </a:lnTo>
                <a:lnTo>
                  <a:pt x="215777" y="79248"/>
                </a:lnTo>
                <a:close/>
                <a:moveTo>
                  <a:pt x="437824" y="73152"/>
                </a:moveTo>
                <a:lnTo>
                  <a:pt x="498784" y="73152"/>
                </a:lnTo>
                <a:lnTo>
                  <a:pt x="495431" y="97536"/>
                </a:lnTo>
                <a:lnTo>
                  <a:pt x="494516" y="103936"/>
                </a:lnTo>
                <a:lnTo>
                  <a:pt x="488420" y="149961"/>
                </a:lnTo>
                <a:cubicBezTo>
                  <a:pt x="488014" y="152806"/>
                  <a:pt x="488725" y="155346"/>
                  <a:pt x="490554" y="157581"/>
                </a:cubicBezTo>
                <a:cubicBezTo>
                  <a:pt x="492180" y="159816"/>
                  <a:pt x="494618" y="160934"/>
                  <a:pt x="497869" y="160934"/>
                </a:cubicBezTo>
                <a:lnTo>
                  <a:pt x="687455" y="160934"/>
                </a:lnTo>
                <a:cubicBezTo>
                  <a:pt x="690503" y="160934"/>
                  <a:pt x="693246" y="159816"/>
                  <a:pt x="695684" y="157581"/>
                </a:cubicBezTo>
                <a:cubicBezTo>
                  <a:pt x="697920" y="155346"/>
                  <a:pt x="699240" y="152806"/>
                  <a:pt x="699647" y="149961"/>
                </a:cubicBezTo>
                <a:lnTo>
                  <a:pt x="706657" y="97536"/>
                </a:lnTo>
                <a:lnTo>
                  <a:pt x="505794" y="97536"/>
                </a:lnTo>
                <a:lnTo>
                  <a:pt x="508842" y="73152"/>
                </a:lnTo>
                <a:lnTo>
                  <a:pt x="770970" y="73152"/>
                </a:lnTo>
                <a:lnTo>
                  <a:pt x="759692" y="155752"/>
                </a:lnTo>
                <a:cubicBezTo>
                  <a:pt x="758676" y="163880"/>
                  <a:pt x="755019" y="170891"/>
                  <a:pt x="748720" y="176784"/>
                </a:cubicBezTo>
                <a:cubicBezTo>
                  <a:pt x="742217" y="182473"/>
                  <a:pt x="735004" y="185318"/>
                  <a:pt x="727079" y="185318"/>
                </a:cubicBezTo>
                <a:lnTo>
                  <a:pt x="451540" y="185318"/>
                </a:lnTo>
                <a:cubicBezTo>
                  <a:pt x="443615" y="185318"/>
                  <a:pt x="437214" y="182473"/>
                  <a:pt x="432337" y="176784"/>
                </a:cubicBezTo>
                <a:cubicBezTo>
                  <a:pt x="427460" y="170891"/>
                  <a:pt x="425632" y="163880"/>
                  <a:pt x="426851" y="155752"/>
                </a:cubicBezTo>
                <a:close/>
                <a:moveTo>
                  <a:pt x="7903" y="54864"/>
                </a:moveTo>
                <a:lnTo>
                  <a:pt x="91418" y="54864"/>
                </a:lnTo>
                <a:lnTo>
                  <a:pt x="63682" y="256946"/>
                </a:lnTo>
                <a:cubicBezTo>
                  <a:pt x="63478" y="258368"/>
                  <a:pt x="63885" y="259486"/>
                  <a:pt x="64901" y="260299"/>
                </a:cubicBezTo>
                <a:cubicBezTo>
                  <a:pt x="65714" y="261112"/>
                  <a:pt x="66933" y="261416"/>
                  <a:pt x="68558" y="261213"/>
                </a:cubicBezTo>
                <a:lnTo>
                  <a:pt x="82579" y="259689"/>
                </a:lnTo>
                <a:lnTo>
                  <a:pt x="79226" y="283768"/>
                </a:lnTo>
                <a:lnTo>
                  <a:pt x="22838" y="287426"/>
                </a:lnTo>
                <a:cubicBezTo>
                  <a:pt x="15523" y="287832"/>
                  <a:pt x="9732" y="285800"/>
                  <a:pt x="5465" y="281330"/>
                </a:cubicBezTo>
                <a:cubicBezTo>
                  <a:pt x="994" y="276656"/>
                  <a:pt x="-733" y="270764"/>
                  <a:pt x="283" y="263652"/>
                </a:cubicBezTo>
                <a:lnTo>
                  <a:pt x="26191" y="77419"/>
                </a:lnTo>
                <a:lnTo>
                  <a:pt x="20095" y="77419"/>
                </a:lnTo>
                <a:cubicBezTo>
                  <a:pt x="16031" y="77419"/>
                  <a:pt x="12729" y="75895"/>
                  <a:pt x="10189" y="72847"/>
                </a:cubicBezTo>
                <a:cubicBezTo>
                  <a:pt x="7649" y="69799"/>
                  <a:pt x="6582" y="66141"/>
                  <a:pt x="6989" y="61874"/>
                </a:cubicBezTo>
                <a:close/>
                <a:moveTo>
                  <a:pt x="286186" y="24384"/>
                </a:moveTo>
                <a:lnTo>
                  <a:pt x="281918" y="54864"/>
                </a:lnTo>
                <a:lnTo>
                  <a:pt x="314532" y="54864"/>
                </a:lnTo>
                <a:lnTo>
                  <a:pt x="318799" y="24384"/>
                </a:lnTo>
                <a:close/>
                <a:moveTo>
                  <a:pt x="1136882" y="19507"/>
                </a:moveTo>
                <a:lnTo>
                  <a:pt x="1181383" y="19507"/>
                </a:lnTo>
                <a:lnTo>
                  <a:pt x="1168886" y="280416"/>
                </a:lnTo>
                <a:lnTo>
                  <a:pt x="1150903" y="280416"/>
                </a:lnTo>
                <a:cubicBezTo>
                  <a:pt x="1138711" y="280416"/>
                  <a:pt x="1128856" y="276453"/>
                  <a:pt x="1121338" y="268528"/>
                </a:cubicBezTo>
                <a:cubicBezTo>
                  <a:pt x="1113819" y="260604"/>
                  <a:pt x="1110162" y="250444"/>
                  <a:pt x="1110365" y="238048"/>
                </a:cubicBezTo>
                <a:lnTo>
                  <a:pt x="1120118" y="35661"/>
                </a:lnTo>
                <a:cubicBezTo>
                  <a:pt x="1120525" y="31191"/>
                  <a:pt x="1122354" y="27381"/>
                  <a:pt x="1125605" y="24231"/>
                </a:cubicBezTo>
                <a:cubicBezTo>
                  <a:pt x="1128856" y="21082"/>
                  <a:pt x="1132615" y="19507"/>
                  <a:pt x="1136882" y="19507"/>
                </a:cubicBezTo>
                <a:close/>
                <a:moveTo>
                  <a:pt x="876583" y="19507"/>
                </a:moveTo>
                <a:lnTo>
                  <a:pt x="927485" y="19507"/>
                </a:lnTo>
                <a:lnTo>
                  <a:pt x="880850" y="220065"/>
                </a:lnTo>
                <a:cubicBezTo>
                  <a:pt x="876380" y="237540"/>
                  <a:pt x="867084" y="251968"/>
                  <a:pt x="852961" y="263347"/>
                </a:cubicBezTo>
                <a:cubicBezTo>
                  <a:pt x="838839" y="274726"/>
                  <a:pt x="823243" y="280416"/>
                  <a:pt x="806174" y="280416"/>
                </a:cubicBezTo>
                <a:lnTo>
                  <a:pt x="864696" y="29260"/>
                </a:lnTo>
                <a:cubicBezTo>
                  <a:pt x="865306" y="26416"/>
                  <a:pt x="866728" y="24079"/>
                  <a:pt x="868963" y="22250"/>
                </a:cubicBezTo>
                <a:cubicBezTo>
                  <a:pt x="871198" y="20421"/>
                  <a:pt x="873738" y="19507"/>
                  <a:pt x="876583" y="19507"/>
                </a:cubicBezTo>
                <a:close/>
                <a:moveTo>
                  <a:pt x="1458294" y="609"/>
                </a:moveTo>
                <a:lnTo>
                  <a:pt x="1508891" y="609"/>
                </a:lnTo>
                <a:lnTo>
                  <a:pt x="1507062" y="12496"/>
                </a:lnTo>
                <a:lnTo>
                  <a:pt x="1582957" y="12496"/>
                </a:lnTo>
                <a:lnTo>
                  <a:pt x="1580214" y="34137"/>
                </a:lnTo>
                <a:cubicBezTo>
                  <a:pt x="1579808" y="36576"/>
                  <a:pt x="1578690" y="38658"/>
                  <a:pt x="1576861" y="40386"/>
                </a:cubicBezTo>
                <a:cubicBezTo>
                  <a:pt x="1575032" y="42113"/>
                  <a:pt x="1573000" y="42976"/>
                  <a:pt x="1570765" y="42976"/>
                </a:cubicBezTo>
                <a:lnTo>
                  <a:pt x="1503405" y="42976"/>
                </a:lnTo>
                <a:lnTo>
                  <a:pt x="1497004" y="92049"/>
                </a:lnTo>
                <a:lnTo>
                  <a:pt x="1568327" y="92049"/>
                </a:lnTo>
                <a:lnTo>
                  <a:pt x="1564365" y="118567"/>
                </a:lnTo>
                <a:cubicBezTo>
                  <a:pt x="1564161" y="120192"/>
                  <a:pt x="1563501" y="121564"/>
                  <a:pt x="1562383" y="122682"/>
                </a:cubicBezTo>
                <a:cubicBezTo>
                  <a:pt x="1561266" y="123799"/>
                  <a:pt x="1559894" y="124358"/>
                  <a:pt x="1558269" y="124358"/>
                </a:cubicBezTo>
                <a:lnTo>
                  <a:pt x="1363197" y="124358"/>
                </a:lnTo>
                <a:lnTo>
                  <a:pt x="1366244" y="103022"/>
                </a:lnTo>
                <a:cubicBezTo>
                  <a:pt x="1366651" y="99974"/>
                  <a:pt x="1367972" y="97383"/>
                  <a:pt x="1370207" y="95250"/>
                </a:cubicBezTo>
                <a:cubicBezTo>
                  <a:pt x="1372442" y="93116"/>
                  <a:pt x="1374982" y="92049"/>
                  <a:pt x="1377827" y="92049"/>
                </a:cubicBezTo>
                <a:lnTo>
                  <a:pt x="1438787" y="92049"/>
                </a:lnTo>
                <a:lnTo>
                  <a:pt x="1445188" y="42976"/>
                </a:lnTo>
                <a:lnTo>
                  <a:pt x="1371731" y="42976"/>
                </a:lnTo>
                <a:lnTo>
                  <a:pt x="1374779" y="20726"/>
                </a:lnTo>
                <a:cubicBezTo>
                  <a:pt x="1374982" y="18288"/>
                  <a:pt x="1375897" y="16306"/>
                  <a:pt x="1377522" y="14782"/>
                </a:cubicBezTo>
                <a:cubicBezTo>
                  <a:pt x="1379148" y="13258"/>
                  <a:pt x="1380976" y="12496"/>
                  <a:pt x="1383009" y="12496"/>
                </a:cubicBezTo>
                <a:lnTo>
                  <a:pt x="1449150" y="12496"/>
                </a:lnTo>
                <a:lnTo>
                  <a:pt x="1449760" y="8839"/>
                </a:lnTo>
                <a:cubicBezTo>
                  <a:pt x="1450166" y="6400"/>
                  <a:pt x="1451182" y="4419"/>
                  <a:pt x="1452808" y="2895"/>
                </a:cubicBezTo>
                <a:cubicBezTo>
                  <a:pt x="1454433" y="1371"/>
                  <a:pt x="1456262" y="609"/>
                  <a:pt x="1458294" y="609"/>
                </a:cubicBezTo>
                <a:close/>
                <a:moveTo>
                  <a:pt x="1284558" y="609"/>
                </a:moveTo>
                <a:lnTo>
                  <a:pt x="1319915" y="609"/>
                </a:lnTo>
                <a:lnTo>
                  <a:pt x="1272061" y="83515"/>
                </a:lnTo>
                <a:cubicBezTo>
                  <a:pt x="1269826" y="87579"/>
                  <a:pt x="1270639" y="89611"/>
                  <a:pt x="1274500" y="89611"/>
                </a:cubicBezTo>
                <a:lnTo>
                  <a:pt x="1285473" y="89611"/>
                </a:lnTo>
                <a:lnTo>
                  <a:pt x="1310466" y="47244"/>
                </a:lnTo>
                <a:cubicBezTo>
                  <a:pt x="1313108" y="43383"/>
                  <a:pt x="1316156" y="41452"/>
                  <a:pt x="1319610" y="41452"/>
                </a:cubicBezTo>
                <a:lnTo>
                  <a:pt x="1361063" y="41452"/>
                </a:lnTo>
                <a:lnTo>
                  <a:pt x="1283339" y="167335"/>
                </a:lnTo>
                <a:cubicBezTo>
                  <a:pt x="1283339" y="167538"/>
                  <a:pt x="1283339" y="167640"/>
                  <a:pt x="1283339" y="167640"/>
                </a:cubicBezTo>
                <a:cubicBezTo>
                  <a:pt x="1283136" y="167640"/>
                  <a:pt x="1283034" y="167640"/>
                  <a:pt x="1283034" y="167640"/>
                </a:cubicBezTo>
                <a:cubicBezTo>
                  <a:pt x="1283034" y="167640"/>
                  <a:pt x="1283034" y="167741"/>
                  <a:pt x="1283034" y="167944"/>
                </a:cubicBezTo>
                <a:cubicBezTo>
                  <a:pt x="1282221" y="169164"/>
                  <a:pt x="1281815" y="170281"/>
                  <a:pt x="1281815" y="171297"/>
                </a:cubicBezTo>
                <a:cubicBezTo>
                  <a:pt x="1281815" y="172313"/>
                  <a:pt x="1282831" y="172720"/>
                  <a:pt x="1284863" y="172516"/>
                </a:cubicBezTo>
                <a:lnTo>
                  <a:pt x="1330888" y="167944"/>
                </a:lnTo>
                <a:cubicBezTo>
                  <a:pt x="1333123" y="167944"/>
                  <a:pt x="1334850" y="168554"/>
                  <a:pt x="1336069" y="169773"/>
                </a:cubicBezTo>
                <a:cubicBezTo>
                  <a:pt x="1337289" y="171399"/>
                  <a:pt x="1337695" y="173431"/>
                  <a:pt x="1337289" y="175869"/>
                </a:cubicBezTo>
                <a:lnTo>
                  <a:pt x="1330583" y="202387"/>
                </a:lnTo>
                <a:lnTo>
                  <a:pt x="1219940" y="213969"/>
                </a:lnTo>
                <a:cubicBezTo>
                  <a:pt x="1216689" y="214172"/>
                  <a:pt x="1214251" y="212852"/>
                  <a:pt x="1212625" y="210007"/>
                </a:cubicBezTo>
                <a:cubicBezTo>
                  <a:pt x="1211203" y="207162"/>
                  <a:pt x="1211203" y="204114"/>
                  <a:pt x="1212625" y="200863"/>
                </a:cubicBezTo>
                <a:lnTo>
                  <a:pt x="1272366" y="111252"/>
                </a:lnTo>
                <a:lnTo>
                  <a:pt x="1224512" y="111252"/>
                </a:lnTo>
                <a:cubicBezTo>
                  <a:pt x="1221058" y="111252"/>
                  <a:pt x="1218620" y="109931"/>
                  <a:pt x="1217197" y="107289"/>
                </a:cubicBezTo>
                <a:cubicBezTo>
                  <a:pt x="1215775" y="104851"/>
                  <a:pt x="1215978" y="102006"/>
                  <a:pt x="1217807" y="98755"/>
                </a:cubicBezTo>
                <a:lnTo>
                  <a:pt x="1271452" y="6705"/>
                </a:lnTo>
                <a:cubicBezTo>
                  <a:pt x="1273484" y="2641"/>
                  <a:pt x="1277852" y="609"/>
                  <a:pt x="1284558" y="609"/>
                </a:cubicBezTo>
                <a:close/>
                <a:moveTo>
                  <a:pt x="1008562" y="609"/>
                </a:moveTo>
                <a:lnTo>
                  <a:pt x="1057939" y="609"/>
                </a:lnTo>
                <a:lnTo>
                  <a:pt x="1022887" y="251460"/>
                </a:lnTo>
                <a:cubicBezTo>
                  <a:pt x="1022074" y="256946"/>
                  <a:pt x="1020347" y="261823"/>
                  <a:pt x="1017706" y="266090"/>
                </a:cubicBezTo>
                <a:cubicBezTo>
                  <a:pt x="1015064" y="270357"/>
                  <a:pt x="1011914" y="274015"/>
                  <a:pt x="1008257" y="277063"/>
                </a:cubicBezTo>
                <a:cubicBezTo>
                  <a:pt x="1004599" y="280111"/>
                  <a:pt x="1000434" y="282448"/>
                  <a:pt x="995760" y="284073"/>
                </a:cubicBezTo>
                <a:cubicBezTo>
                  <a:pt x="991290" y="285496"/>
                  <a:pt x="986718" y="286207"/>
                  <a:pt x="982044" y="286207"/>
                </a:cubicBezTo>
                <a:lnTo>
                  <a:pt x="905539" y="286207"/>
                </a:lnTo>
                <a:lnTo>
                  <a:pt x="907978" y="269138"/>
                </a:lnTo>
                <a:cubicBezTo>
                  <a:pt x="908790" y="264464"/>
                  <a:pt x="910924" y="260604"/>
                  <a:pt x="914378" y="257556"/>
                </a:cubicBezTo>
                <a:cubicBezTo>
                  <a:pt x="917833" y="254508"/>
                  <a:pt x="921795" y="252984"/>
                  <a:pt x="926266" y="252984"/>
                </a:cubicBezTo>
                <a:lnTo>
                  <a:pt x="946687" y="252984"/>
                </a:lnTo>
                <a:cubicBezTo>
                  <a:pt x="950142" y="252984"/>
                  <a:pt x="953190" y="252171"/>
                  <a:pt x="955831" y="250545"/>
                </a:cubicBezTo>
                <a:cubicBezTo>
                  <a:pt x="958270" y="248716"/>
                  <a:pt x="959794" y="246075"/>
                  <a:pt x="960403" y="242620"/>
                </a:cubicBezTo>
                <a:lnTo>
                  <a:pt x="992407" y="14935"/>
                </a:lnTo>
                <a:cubicBezTo>
                  <a:pt x="993017" y="10871"/>
                  <a:pt x="994896" y="7467"/>
                  <a:pt x="998046" y="4724"/>
                </a:cubicBezTo>
                <a:cubicBezTo>
                  <a:pt x="1001196" y="1981"/>
                  <a:pt x="1004701" y="609"/>
                  <a:pt x="1008562" y="609"/>
                </a:cubicBezTo>
                <a:close/>
                <a:moveTo>
                  <a:pt x="463122" y="0"/>
                </a:moveTo>
                <a:lnTo>
                  <a:pt x="504575" y="0"/>
                </a:lnTo>
                <a:cubicBezTo>
                  <a:pt x="509858" y="0"/>
                  <a:pt x="514430" y="1879"/>
                  <a:pt x="518291" y="5638"/>
                </a:cubicBezTo>
                <a:cubicBezTo>
                  <a:pt x="522152" y="9398"/>
                  <a:pt x="524387" y="14020"/>
                  <a:pt x="524997" y="19507"/>
                </a:cubicBezTo>
                <a:lnTo>
                  <a:pt x="524997" y="21031"/>
                </a:lnTo>
                <a:lnTo>
                  <a:pt x="581080" y="21031"/>
                </a:lnTo>
                <a:lnTo>
                  <a:pt x="581689" y="16154"/>
                </a:lnTo>
                <a:cubicBezTo>
                  <a:pt x="582299" y="11480"/>
                  <a:pt x="584280" y="7620"/>
                  <a:pt x="587633" y="4572"/>
                </a:cubicBezTo>
                <a:cubicBezTo>
                  <a:pt x="590986" y="1524"/>
                  <a:pt x="594796" y="0"/>
                  <a:pt x="599063" y="0"/>
                </a:cubicBezTo>
                <a:lnTo>
                  <a:pt x="644783" y="0"/>
                </a:lnTo>
                <a:lnTo>
                  <a:pt x="641735" y="21031"/>
                </a:lnTo>
                <a:lnTo>
                  <a:pt x="697818" y="21031"/>
                </a:lnTo>
                <a:lnTo>
                  <a:pt x="699037" y="17373"/>
                </a:lnTo>
                <a:cubicBezTo>
                  <a:pt x="704320" y="5791"/>
                  <a:pt x="712245" y="0"/>
                  <a:pt x="722812" y="0"/>
                </a:cubicBezTo>
                <a:lnTo>
                  <a:pt x="765484" y="0"/>
                </a:lnTo>
                <a:lnTo>
                  <a:pt x="757864" y="21031"/>
                </a:lnTo>
                <a:lnTo>
                  <a:pt x="763350" y="21336"/>
                </a:lnTo>
                <a:cubicBezTo>
                  <a:pt x="770259" y="21336"/>
                  <a:pt x="775745" y="23876"/>
                  <a:pt x="779809" y="28956"/>
                </a:cubicBezTo>
                <a:cubicBezTo>
                  <a:pt x="784076" y="34036"/>
                  <a:pt x="785702" y="40233"/>
                  <a:pt x="784686" y="47548"/>
                </a:cubicBezTo>
                <a:lnTo>
                  <a:pt x="782248" y="66446"/>
                </a:lnTo>
                <a:lnTo>
                  <a:pt x="725860" y="66446"/>
                </a:lnTo>
                <a:lnTo>
                  <a:pt x="727688" y="52730"/>
                </a:lnTo>
                <a:cubicBezTo>
                  <a:pt x="728095" y="50698"/>
                  <a:pt x="727688" y="48971"/>
                  <a:pt x="726469" y="47548"/>
                </a:cubicBezTo>
                <a:cubicBezTo>
                  <a:pt x="725453" y="46126"/>
                  <a:pt x="723929" y="45415"/>
                  <a:pt x="721897" y="45415"/>
                </a:cubicBezTo>
                <a:lnTo>
                  <a:pt x="494212" y="45415"/>
                </a:lnTo>
                <a:cubicBezTo>
                  <a:pt x="492383" y="45415"/>
                  <a:pt x="490656" y="46126"/>
                  <a:pt x="489030" y="47548"/>
                </a:cubicBezTo>
                <a:cubicBezTo>
                  <a:pt x="487608" y="48971"/>
                  <a:pt x="486795" y="50698"/>
                  <a:pt x="486592" y="52730"/>
                </a:cubicBezTo>
                <a:lnTo>
                  <a:pt x="484763" y="66446"/>
                </a:lnTo>
                <a:lnTo>
                  <a:pt x="428375" y="66446"/>
                </a:lnTo>
                <a:lnTo>
                  <a:pt x="431118" y="47548"/>
                </a:lnTo>
                <a:cubicBezTo>
                  <a:pt x="431931" y="40233"/>
                  <a:pt x="435182" y="33934"/>
                  <a:pt x="440872" y="28651"/>
                </a:cubicBezTo>
                <a:cubicBezTo>
                  <a:pt x="446358" y="23571"/>
                  <a:pt x="452556" y="21031"/>
                  <a:pt x="459464" y="21031"/>
                </a:cubicBezTo>
                <a:lnTo>
                  <a:pt x="464646" y="21031"/>
                </a:lnTo>
                <a:close/>
                <a:moveTo>
                  <a:pt x="131042" y="0"/>
                </a:moveTo>
                <a:lnTo>
                  <a:pt x="193831" y="0"/>
                </a:lnTo>
                <a:lnTo>
                  <a:pt x="190478" y="24384"/>
                </a:lnTo>
                <a:lnTo>
                  <a:pt x="189259" y="32918"/>
                </a:lnTo>
                <a:lnTo>
                  <a:pt x="186211" y="54864"/>
                </a:lnTo>
                <a:lnTo>
                  <a:pt x="219130" y="54864"/>
                </a:lnTo>
                <a:lnTo>
                  <a:pt x="223397" y="24384"/>
                </a:lnTo>
                <a:lnTo>
                  <a:pt x="198708" y="24384"/>
                </a:lnTo>
                <a:lnTo>
                  <a:pt x="202061" y="0"/>
                </a:lnTo>
                <a:lnTo>
                  <a:pt x="384941" y="0"/>
                </a:lnTo>
                <a:lnTo>
                  <a:pt x="370310" y="104546"/>
                </a:lnTo>
                <a:cubicBezTo>
                  <a:pt x="369294" y="112674"/>
                  <a:pt x="365434" y="119684"/>
                  <a:pt x="358728" y="125577"/>
                </a:cubicBezTo>
                <a:cubicBezTo>
                  <a:pt x="352226" y="131470"/>
                  <a:pt x="344910" y="134416"/>
                  <a:pt x="336782" y="134416"/>
                </a:cubicBezTo>
                <a:lnTo>
                  <a:pt x="270946" y="134416"/>
                </a:lnTo>
                <a:lnTo>
                  <a:pt x="269117" y="146913"/>
                </a:lnTo>
                <a:lnTo>
                  <a:pt x="364519" y="146913"/>
                </a:lnTo>
                <a:lnTo>
                  <a:pt x="362690" y="160020"/>
                </a:lnTo>
                <a:cubicBezTo>
                  <a:pt x="362284" y="163271"/>
                  <a:pt x="360862" y="165963"/>
                  <a:pt x="358423" y="168097"/>
                </a:cubicBezTo>
                <a:cubicBezTo>
                  <a:pt x="355985" y="170230"/>
                  <a:pt x="353140" y="171297"/>
                  <a:pt x="349889" y="171297"/>
                </a:cubicBezTo>
                <a:lnTo>
                  <a:pt x="338611" y="171297"/>
                </a:lnTo>
                <a:lnTo>
                  <a:pt x="345622" y="287426"/>
                </a:lnTo>
                <a:lnTo>
                  <a:pt x="321847" y="287426"/>
                </a:lnTo>
                <a:cubicBezTo>
                  <a:pt x="311484" y="287426"/>
                  <a:pt x="302594" y="283870"/>
                  <a:pt x="295177" y="276758"/>
                </a:cubicBezTo>
                <a:cubicBezTo>
                  <a:pt x="287760" y="269646"/>
                  <a:pt x="283646" y="260705"/>
                  <a:pt x="282833" y="249936"/>
                </a:cubicBezTo>
                <a:lnTo>
                  <a:pt x="278261" y="171297"/>
                </a:lnTo>
                <a:lnTo>
                  <a:pt x="265764" y="171297"/>
                </a:lnTo>
                <a:lnTo>
                  <a:pt x="249914" y="287426"/>
                </a:lnTo>
                <a:lnTo>
                  <a:pt x="187126" y="287426"/>
                </a:lnTo>
                <a:lnTo>
                  <a:pt x="202975" y="171297"/>
                </a:lnTo>
                <a:lnTo>
                  <a:pt x="190478" y="171297"/>
                </a:lnTo>
                <a:lnTo>
                  <a:pt x="162437" y="255117"/>
                </a:lnTo>
                <a:cubicBezTo>
                  <a:pt x="152886" y="276656"/>
                  <a:pt x="138053" y="287426"/>
                  <a:pt x="117936" y="287426"/>
                </a:cubicBezTo>
                <a:lnTo>
                  <a:pt x="90809" y="287426"/>
                </a:lnTo>
                <a:lnTo>
                  <a:pt x="129823" y="171297"/>
                </a:lnTo>
                <a:lnTo>
                  <a:pt x="107268" y="171297"/>
                </a:lnTo>
                <a:lnTo>
                  <a:pt x="109097" y="158191"/>
                </a:lnTo>
                <a:cubicBezTo>
                  <a:pt x="109706" y="154940"/>
                  <a:pt x="111180" y="152247"/>
                  <a:pt x="113516" y="150114"/>
                </a:cubicBezTo>
                <a:cubicBezTo>
                  <a:pt x="115853" y="147980"/>
                  <a:pt x="118647" y="146913"/>
                  <a:pt x="121898" y="146913"/>
                </a:cubicBezTo>
                <a:lnTo>
                  <a:pt x="206328" y="146913"/>
                </a:lnTo>
                <a:lnTo>
                  <a:pt x="208157" y="134416"/>
                </a:lnTo>
                <a:lnTo>
                  <a:pt x="142015" y="134416"/>
                </a:lnTo>
                <a:cubicBezTo>
                  <a:pt x="133887" y="134416"/>
                  <a:pt x="127283" y="131470"/>
                  <a:pt x="122203" y="125577"/>
                </a:cubicBezTo>
                <a:cubicBezTo>
                  <a:pt x="117326" y="119684"/>
                  <a:pt x="115396" y="112674"/>
                  <a:pt x="116412" y="104546"/>
                </a:cubicBezTo>
                <a:close/>
                <a:moveTo>
                  <a:pt x="33811" y="0"/>
                </a:moveTo>
                <a:lnTo>
                  <a:pt x="69473" y="0"/>
                </a:lnTo>
                <a:cubicBezTo>
                  <a:pt x="76585" y="0"/>
                  <a:pt x="82681" y="2489"/>
                  <a:pt x="87761" y="7467"/>
                </a:cubicBezTo>
                <a:cubicBezTo>
                  <a:pt x="92841" y="12446"/>
                  <a:pt x="95584" y="18592"/>
                  <a:pt x="95990" y="25908"/>
                </a:cubicBezTo>
                <a:lnTo>
                  <a:pt x="96600" y="42367"/>
                </a:lnTo>
                <a:lnTo>
                  <a:pt x="35335" y="42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t" anchorCtr="0" forceAA="0" compatLnSpc="1">
            <a:noAutofit/>
          </a:bodyPr>
          <a:lstStyle/>
          <a:p>
            <a:endParaRPr kumimoji="1" lang="zh-CN" altLang="en-US" sz="2400" dirty="0">
              <a:solidFill>
                <a:schemeClr val="bg1"/>
              </a:solidFill>
              <a:latin typeface="DOUYU Font" pitchFamily="2" charset="-122"/>
              <a:ea typeface="DOUYU Font" pitchFamily="2" charset="-122"/>
            </a:endParaRPr>
          </a:p>
        </p:txBody>
      </p:sp>
      <p:pic>
        <p:nvPicPr>
          <p:cNvPr id="10" name="Picture 2" descr="E:\孙召亮\资料\微信图片_20200411112208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742" y="72235"/>
            <a:ext cx="1160331" cy="3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 userDrawn="1"/>
        </p:nvPicPr>
        <p:blipFill rotWithShape="1">
          <a:blip r:embed="rId2"/>
          <a:srcRect l="24796" t="32644" r="17597"/>
          <a:stretch>
            <a:fillRect/>
          </a:stretch>
        </p:blipFill>
        <p:spPr>
          <a:xfrm>
            <a:off x="0" y="0"/>
            <a:ext cx="3346515" cy="6855083"/>
          </a:xfrm>
          <a:prstGeom prst="rect">
            <a:avLst/>
          </a:prstGeom>
        </p:spPr>
      </p:pic>
      <p:sp>
        <p:nvSpPr>
          <p:cNvPr id="14" name="TextBox 8"/>
          <p:cNvSpPr txBox="1"/>
          <p:nvPr userDrawn="1"/>
        </p:nvSpPr>
        <p:spPr>
          <a:xfrm>
            <a:off x="5374628" y="261442"/>
            <a:ext cx="1393956" cy="40001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dist"/>
            <a:r>
              <a:rPr lang="zh-CN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学习目标</a:t>
            </a:r>
          </a:p>
        </p:txBody>
      </p:sp>
      <p:sp>
        <p:nvSpPr>
          <p:cNvPr id="16" name="矩形 15"/>
          <p:cNvSpPr/>
          <p:nvPr userDrawn="1"/>
        </p:nvSpPr>
        <p:spPr>
          <a:xfrm>
            <a:off x="4122" y="0"/>
            <a:ext cx="3342394" cy="6859588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21"/>
            <a:endParaRPr lang="zh-CN" altLang="en-US" sz="240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7" name="等腰三角形 16"/>
          <p:cNvSpPr/>
          <p:nvPr userDrawn="1"/>
        </p:nvSpPr>
        <p:spPr>
          <a:xfrm rot="10800000">
            <a:off x="2633106" y="4505"/>
            <a:ext cx="1435452" cy="346469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8" name="等腰三角形 17"/>
          <p:cNvSpPr/>
          <p:nvPr userDrawn="1"/>
        </p:nvSpPr>
        <p:spPr>
          <a:xfrm>
            <a:off x="2632925" y="3368376"/>
            <a:ext cx="1435452" cy="349121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299877" y="2149601"/>
            <a:ext cx="2450124" cy="2450124"/>
            <a:chOff x="1012329" y="1938453"/>
            <a:chExt cx="2981095" cy="2981095"/>
          </a:xfrm>
        </p:grpSpPr>
        <p:sp>
          <p:nvSpPr>
            <p:cNvPr id="20" name="文本框 19"/>
            <p:cNvSpPr txBox="1"/>
            <p:nvPr/>
          </p:nvSpPr>
          <p:spPr>
            <a:xfrm>
              <a:off x="1500556" y="2592424"/>
              <a:ext cx="2004644" cy="1673152"/>
            </a:xfrm>
            <a:custGeom>
              <a:avLst/>
              <a:gdLst/>
              <a:ahLst/>
              <a:cxnLst/>
              <a:rect l="l" t="t" r="r" b="b"/>
              <a:pathLst>
                <a:path w="2345512" h="1957654">
                  <a:moveTo>
                    <a:pt x="219456" y="1680591"/>
                  </a:moveTo>
                  <a:lnTo>
                    <a:pt x="199339" y="1828724"/>
                  </a:lnTo>
                  <a:cubicBezTo>
                    <a:pt x="197510" y="1842135"/>
                    <a:pt x="200558" y="1853108"/>
                    <a:pt x="208483" y="1861642"/>
                  </a:cubicBezTo>
                  <a:cubicBezTo>
                    <a:pt x="215798" y="1870786"/>
                    <a:pt x="225857" y="1875358"/>
                    <a:pt x="238658" y="1875358"/>
                  </a:cubicBezTo>
                  <a:lnTo>
                    <a:pt x="810158" y="1875358"/>
                  </a:lnTo>
                  <a:cubicBezTo>
                    <a:pt x="822960" y="1875358"/>
                    <a:pt x="834237" y="1870786"/>
                    <a:pt x="843991" y="1861642"/>
                  </a:cubicBezTo>
                  <a:cubicBezTo>
                    <a:pt x="853744" y="1853108"/>
                    <a:pt x="859536" y="1842135"/>
                    <a:pt x="861365" y="1828724"/>
                  </a:cubicBezTo>
                  <a:lnTo>
                    <a:pt x="880567" y="1680591"/>
                  </a:lnTo>
                  <a:close/>
                  <a:moveTo>
                    <a:pt x="2133371" y="1501369"/>
                  </a:moveTo>
                  <a:lnTo>
                    <a:pt x="2245842" y="1501369"/>
                  </a:lnTo>
                  <a:cubicBezTo>
                    <a:pt x="2254377" y="1501369"/>
                    <a:pt x="2261692" y="1504721"/>
                    <a:pt x="2267788" y="1511427"/>
                  </a:cubicBezTo>
                  <a:cubicBezTo>
                    <a:pt x="2273884" y="1518133"/>
                    <a:pt x="2276627" y="1526057"/>
                    <a:pt x="2276018" y="1535201"/>
                  </a:cubicBezTo>
                  <a:lnTo>
                    <a:pt x="2246757" y="1944853"/>
                  </a:lnTo>
                  <a:cubicBezTo>
                    <a:pt x="2207742" y="1944853"/>
                    <a:pt x="2175129" y="1929917"/>
                    <a:pt x="2148916" y="1900047"/>
                  </a:cubicBezTo>
                  <a:cubicBezTo>
                    <a:pt x="2122703" y="1870786"/>
                    <a:pt x="2110511" y="1835125"/>
                    <a:pt x="2112340" y="1793062"/>
                  </a:cubicBezTo>
                  <a:close/>
                  <a:moveTo>
                    <a:pt x="1752066" y="1501369"/>
                  </a:moveTo>
                  <a:lnTo>
                    <a:pt x="1874596" y="1501369"/>
                  </a:lnTo>
                  <a:lnTo>
                    <a:pt x="1816989" y="1795805"/>
                  </a:lnTo>
                  <a:cubicBezTo>
                    <a:pt x="1807845" y="1839697"/>
                    <a:pt x="1787118" y="1875358"/>
                    <a:pt x="1754809" y="1902790"/>
                  </a:cubicBezTo>
                  <a:cubicBezTo>
                    <a:pt x="1721891" y="1930832"/>
                    <a:pt x="1684401" y="1944853"/>
                    <a:pt x="1642338" y="1944853"/>
                  </a:cubicBezTo>
                  <a:lnTo>
                    <a:pt x="1723720" y="1525143"/>
                  </a:lnTo>
                  <a:cubicBezTo>
                    <a:pt x="1725549" y="1518437"/>
                    <a:pt x="1729206" y="1512646"/>
                    <a:pt x="1734693" y="1507769"/>
                  </a:cubicBezTo>
                  <a:cubicBezTo>
                    <a:pt x="1739569" y="1503502"/>
                    <a:pt x="1745361" y="1501369"/>
                    <a:pt x="1752066" y="1501369"/>
                  </a:cubicBezTo>
                  <a:close/>
                  <a:moveTo>
                    <a:pt x="255117" y="1419073"/>
                  </a:moveTo>
                  <a:lnTo>
                    <a:pt x="231343" y="1590980"/>
                  </a:lnTo>
                  <a:lnTo>
                    <a:pt x="893368" y="1590980"/>
                  </a:lnTo>
                  <a:lnTo>
                    <a:pt x="916229" y="1419073"/>
                  </a:lnTo>
                  <a:close/>
                  <a:moveTo>
                    <a:pt x="1768526" y="1342263"/>
                  </a:moveTo>
                  <a:lnTo>
                    <a:pt x="2326310" y="1342263"/>
                  </a:lnTo>
                  <a:lnTo>
                    <a:pt x="2318080" y="1394384"/>
                  </a:lnTo>
                  <a:cubicBezTo>
                    <a:pt x="2316251" y="1406576"/>
                    <a:pt x="2311374" y="1416329"/>
                    <a:pt x="2303450" y="1423645"/>
                  </a:cubicBezTo>
                  <a:cubicBezTo>
                    <a:pt x="2294915" y="1431569"/>
                    <a:pt x="2284857" y="1435532"/>
                    <a:pt x="2273274" y="1435532"/>
                  </a:cubicBezTo>
                  <a:lnTo>
                    <a:pt x="2104110" y="1435532"/>
                  </a:lnTo>
                  <a:lnTo>
                    <a:pt x="2044674" y="1879930"/>
                  </a:lnTo>
                  <a:cubicBezTo>
                    <a:pt x="2041626" y="1901266"/>
                    <a:pt x="2031873" y="1919554"/>
                    <a:pt x="2015414" y="1934794"/>
                  </a:cubicBezTo>
                  <a:cubicBezTo>
                    <a:pt x="1998345" y="1950034"/>
                    <a:pt x="1979752" y="1957654"/>
                    <a:pt x="1959635" y="1957654"/>
                  </a:cubicBezTo>
                  <a:lnTo>
                    <a:pt x="1812417" y="1957654"/>
                  </a:lnTo>
                  <a:lnTo>
                    <a:pt x="1818818" y="1905533"/>
                  </a:lnTo>
                  <a:cubicBezTo>
                    <a:pt x="1820037" y="1899437"/>
                    <a:pt x="1822780" y="1894561"/>
                    <a:pt x="1827047" y="1890903"/>
                  </a:cubicBezTo>
                  <a:cubicBezTo>
                    <a:pt x="1830705" y="1887245"/>
                    <a:pt x="1835277" y="1885417"/>
                    <a:pt x="1840763" y="1885417"/>
                  </a:cubicBezTo>
                  <a:cubicBezTo>
                    <a:pt x="1855394" y="1885417"/>
                    <a:pt x="1863623" y="1878101"/>
                    <a:pt x="1865452" y="1863471"/>
                  </a:cubicBezTo>
                  <a:lnTo>
                    <a:pt x="1923059" y="1435532"/>
                  </a:lnTo>
                  <a:lnTo>
                    <a:pt x="1716405" y="1435532"/>
                  </a:lnTo>
                  <a:lnTo>
                    <a:pt x="1722805" y="1383411"/>
                  </a:lnTo>
                  <a:cubicBezTo>
                    <a:pt x="1724634" y="1371219"/>
                    <a:pt x="1729816" y="1361161"/>
                    <a:pt x="1738350" y="1353236"/>
                  </a:cubicBezTo>
                  <a:cubicBezTo>
                    <a:pt x="1746885" y="1345921"/>
                    <a:pt x="1756943" y="1342263"/>
                    <a:pt x="1768526" y="1342263"/>
                  </a:cubicBezTo>
                  <a:close/>
                  <a:moveTo>
                    <a:pt x="1624050" y="1290142"/>
                  </a:moveTo>
                  <a:lnTo>
                    <a:pt x="1693545" y="1290142"/>
                  </a:lnTo>
                  <a:lnTo>
                    <a:pt x="1615821" y="1957654"/>
                  </a:lnTo>
                  <a:cubicBezTo>
                    <a:pt x="1591437" y="1957654"/>
                    <a:pt x="1571320" y="1948205"/>
                    <a:pt x="1555470" y="1929308"/>
                  </a:cubicBezTo>
                  <a:cubicBezTo>
                    <a:pt x="1539011" y="1910410"/>
                    <a:pt x="1532001" y="1887855"/>
                    <a:pt x="1534439" y="1861642"/>
                  </a:cubicBezTo>
                  <a:lnTo>
                    <a:pt x="1598447" y="1313917"/>
                  </a:lnTo>
                  <a:cubicBezTo>
                    <a:pt x="1599057" y="1307211"/>
                    <a:pt x="1601800" y="1301420"/>
                    <a:pt x="1606677" y="1296543"/>
                  </a:cubicBezTo>
                  <a:cubicBezTo>
                    <a:pt x="1611554" y="1292276"/>
                    <a:pt x="1617345" y="1290142"/>
                    <a:pt x="1624050" y="1290142"/>
                  </a:cubicBezTo>
                  <a:close/>
                  <a:moveTo>
                    <a:pt x="1316812" y="1290142"/>
                  </a:moveTo>
                  <a:lnTo>
                    <a:pt x="1387221" y="1290142"/>
                  </a:lnTo>
                  <a:lnTo>
                    <a:pt x="1298524" y="1862557"/>
                  </a:lnTo>
                  <a:cubicBezTo>
                    <a:pt x="1293647" y="1890598"/>
                    <a:pt x="1281150" y="1913458"/>
                    <a:pt x="1261034" y="1931137"/>
                  </a:cubicBezTo>
                  <a:cubicBezTo>
                    <a:pt x="1240917" y="1948815"/>
                    <a:pt x="1217447" y="1957654"/>
                    <a:pt x="1190625" y="1957654"/>
                  </a:cubicBezTo>
                  <a:lnTo>
                    <a:pt x="1290294" y="1313002"/>
                  </a:lnTo>
                  <a:cubicBezTo>
                    <a:pt x="1291514" y="1306297"/>
                    <a:pt x="1294562" y="1300810"/>
                    <a:pt x="1299438" y="1296543"/>
                  </a:cubicBezTo>
                  <a:cubicBezTo>
                    <a:pt x="1304315" y="1292276"/>
                    <a:pt x="1310106" y="1290142"/>
                    <a:pt x="1316812" y="1290142"/>
                  </a:cubicBezTo>
                  <a:close/>
                  <a:moveTo>
                    <a:pt x="1822475" y="1111834"/>
                  </a:moveTo>
                  <a:lnTo>
                    <a:pt x="2345512" y="1111834"/>
                  </a:lnTo>
                  <a:lnTo>
                    <a:pt x="2338197" y="1146581"/>
                  </a:lnTo>
                  <a:cubicBezTo>
                    <a:pt x="2335758" y="1162431"/>
                    <a:pt x="2329358" y="1175233"/>
                    <a:pt x="2318994" y="1184986"/>
                  </a:cubicBezTo>
                  <a:cubicBezTo>
                    <a:pt x="2308022" y="1194740"/>
                    <a:pt x="2295220" y="1199617"/>
                    <a:pt x="2280590" y="1199617"/>
                  </a:cubicBezTo>
                  <a:lnTo>
                    <a:pt x="1757553" y="1199617"/>
                  </a:lnTo>
                  <a:lnTo>
                    <a:pt x="1761210" y="1174013"/>
                  </a:lnTo>
                  <a:cubicBezTo>
                    <a:pt x="1764258" y="1158774"/>
                    <a:pt x="1771878" y="1144448"/>
                    <a:pt x="1784070" y="1131037"/>
                  </a:cubicBezTo>
                  <a:cubicBezTo>
                    <a:pt x="1795653" y="1118235"/>
                    <a:pt x="1808454" y="1111834"/>
                    <a:pt x="1822475" y="1111834"/>
                  </a:cubicBezTo>
                  <a:close/>
                  <a:moveTo>
                    <a:pt x="111556" y="1097204"/>
                  </a:moveTo>
                  <a:lnTo>
                    <a:pt x="298094" y="1097204"/>
                  </a:lnTo>
                  <a:lnTo>
                    <a:pt x="288950" y="1169441"/>
                  </a:lnTo>
                  <a:lnTo>
                    <a:pt x="288036" y="1172185"/>
                  </a:lnTo>
                  <a:lnTo>
                    <a:pt x="283464" y="1207846"/>
                  </a:lnTo>
                  <a:lnTo>
                    <a:pt x="283464" y="1209675"/>
                  </a:lnTo>
                  <a:lnTo>
                    <a:pt x="266090" y="1336777"/>
                  </a:lnTo>
                  <a:lnTo>
                    <a:pt x="927201" y="1336777"/>
                  </a:lnTo>
                  <a:lnTo>
                    <a:pt x="947318" y="1187729"/>
                  </a:lnTo>
                  <a:lnTo>
                    <a:pt x="329184" y="1187729"/>
                  </a:lnTo>
                  <a:lnTo>
                    <a:pt x="341071" y="1097204"/>
                  </a:lnTo>
                  <a:lnTo>
                    <a:pt x="1146657" y="1097204"/>
                  </a:lnTo>
                  <a:lnTo>
                    <a:pt x="1044245" y="1853413"/>
                  </a:lnTo>
                  <a:cubicBezTo>
                    <a:pt x="1041197" y="1882673"/>
                    <a:pt x="1028700" y="1907362"/>
                    <a:pt x="1006754" y="1927479"/>
                  </a:cubicBezTo>
                  <a:cubicBezTo>
                    <a:pt x="984809" y="1947596"/>
                    <a:pt x="960120" y="1957654"/>
                    <a:pt x="932688" y="1957654"/>
                  </a:cubicBezTo>
                  <a:lnTo>
                    <a:pt x="92354" y="1957654"/>
                  </a:lnTo>
                  <a:cubicBezTo>
                    <a:pt x="64922" y="1957654"/>
                    <a:pt x="43281" y="1947596"/>
                    <a:pt x="27432" y="1927479"/>
                  </a:cubicBezTo>
                  <a:cubicBezTo>
                    <a:pt x="10972" y="1907362"/>
                    <a:pt x="4877" y="1882673"/>
                    <a:pt x="9144" y="1853413"/>
                  </a:cubicBezTo>
                  <a:close/>
                  <a:moveTo>
                    <a:pt x="1472260" y="1095375"/>
                  </a:moveTo>
                  <a:lnTo>
                    <a:pt x="1604848" y="1095375"/>
                  </a:lnTo>
                  <a:lnTo>
                    <a:pt x="1594790" y="1170356"/>
                  </a:lnTo>
                  <a:lnTo>
                    <a:pt x="1727378" y="1170356"/>
                  </a:lnTo>
                  <a:lnTo>
                    <a:pt x="1720977" y="1214247"/>
                  </a:lnTo>
                  <a:cubicBezTo>
                    <a:pt x="1719148" y="1226439"/>
                    <a:pt x="1714271" y="1236497"/>
                    <a:pt x="1706346" y="1244422"/>
                  </a:cubicBezTo>
                  <a:cubicBezTo>
                    <a:pt x="1697812" y="1251737"/>
                    <a:pt x="1687754" y="1255395"/>
                    <a:pt x="1676171" y="1255395"/>
                  </a:cubicBezTo>
                  <a:lnTo>
                    <a:pt x="1582902" y="1255395"/>
                  </a:lnTo>
                  <a:lnTo>
                    <a:pt x="1495120" y="1913763"/>
                  </a:lnTo>
                  <a:cubicBezTo>
                    <a:pt x="1493291" y="1926565"/>
                    <a:pt x="1487805" y="1936928"/>
                    <a:pt x="1478661" y="1944853"/>
                  </a:cubicBezTo>
                  <a:cubicBezTo>
                    <a:pt x="1469517" y="1953387"/>
                    <a:pt x="1458849" y="1957654"/>
                    <a:pt x="1446657" y="1957654"/>
                  </a:cubicBezTo>
                  <a:lnTo>
                    <a:pt x="1318641" y="1957654"/>
                  </a:lnTo>
                  <a:lnTo>
                    <a:pt x="1412824" y="1255395"/>
                  </a:lnTo>
                  <a:lnTo>
                    <a:pt x="1280236" y="1255395"/>
                  </a:lnTo>
                  <a:lnTo>
                    <a:pt x="1286637" y="1211504"/>
                  </a:lnTo>
                  <a:cubicBezTo>
                    <a:pt x="1288465" y="1199312"/>
                    <a:pt x="1293342" y="1189254"/>
                    <a:pt x="1301267" y="1181329"/>
                  </a:cubicBezTo>
                  <a:cubicBezTo>
                    <a:pt x="1309801" y="1174013"/>
                    <a:pt x="1319860" y="1170356"/>
                    <a:pt x="1331442" y="1170356"/>
                  </a:cubicBezTo>
                  <a:lnTo>
                    <a:pt x="1423797" y="1170356"/>
                  </a:lnTo>
                  <a:lnTo>
                    <a:pt x="1429283" y="1135609"/>
                  </a:lnTo>
                  <a:cubicBezTo>
                    <a:pt x="1431112" y="1124026"/>
                    <a:pt x="1435989" y="1114273"/>
                    <a:pt x="1443914" y="1106348"/>
                  </a:cubicBezTo>
                  <a:cubicBezTo>
                    <a:pt x="1451838" y="1099033"/>
                    <a:pt x="1461287" y="1095375"/>
                    <a:pt x="1472260" y="1095375"/>
                  </a:cubicBezTo>
                  <a:close/>
                  <a:moveTo>
                    <a:pt x="1856308" y="437083"/>
                  </a:moveTo>
                  <a:lnTo>
                    <a:pt x="1844421" y="530352"/>
                  </a:lnTo>
                  <a:cubicBezTo>
                    <a:pt x="1840763" y="551078"/>
                    <a:pt x="1828876" y="566318"/>
                    <a:pt x="1808759" y="576072"/>
                  </a:cubicBezTo>
                  <a:lnTo>
                    <a:pt x="1190625" y="848563"/>
                  </a:lnTo>
                  <a:lnTo>
                    <a:pt x="1199769" y="771754"/>
                  </a:lnTo>
                  <a:cubicBezTo>
                    <a:pt x="1205255" y="740054"/>
                    <a:pt x="1223238" y="716890"/>
                    <a:pt x="1253718" y="702259"/>
                  </a:cubicBezTo>
                  <a:close/>
                  <a:moveTo>
                    <a:pt x="98755" y="244145"/>
                  </a:moveTo>
                  <a:lnTo>
                    <a:pt x="1049731" y="244145"/>
                  </a:lnTo>
                  <a:lnTo>
                    <a:pt x="1026871" y="313639"/>
                  </a:lnTo>
                  <a:cubicBezTo>
                    <a:pt x="1021994" y="326441"/>
                    <a:pt x="1013460" y="336194"/>
                    <a:pt x="1001268" y="342900"/>
                  </a:cubicBezTo>
                  <a:lnTo>
                    <a:pt x="719632" y="490118"/>
                  </a:lnTo>
                  <a:lnTo>
                    <a:pt x="1092708" y="490118"/>
                  </a:lnTo>
                  <a:lnTo>
                    <a:pt x="1083564" y="539496"/>
                  </a:lnTo>
                  <a:cubicBezTo>
                    <a:pt x="1080516" y="550469"/>
                    <a:pt x="1073810" y="560527"/>
                    <a:pt x="1063447" y="569671"/>
                  </a:cubicBezTo>
                  <a:cubicBezTo>
                    <a:pt x="1053084" y="578815"/>
                    <a:pt x="1040892" y="583387"/>
                    <a:pt x="1026871" y="583387"/>
                  </a:cubicBezTo>
                  <a:lnTo>
                    <a:pt x="703173" y="583387"/>
                  </a:lnTo>
                  <a:lnTo>
                    <a:pt x="662940" y="788213"/>
                  </a:lnTo>
                  <a:cubicBezTo>
                    <a:pt x="659282" y="807720"/>
                    <a:pt x="646785" y="824484"/>
                    <a:pt x="625449" y="838505"/>
                  </a:cubicBezTo>
                  <a:cubicBezTo>
                    <a:pt x="603504" y="854354"/>
                    <a:pt x="579120" y="862279"/>
                    <a:pt x="552297" y="862279"/>
                  </a:cubicBezTo>
                  <a:lnTo>
                    <a:pt x="194767" y="862279"/>
                  </a:lnTo>
                  <a:lnTo>
                    <a:pt x="202082" y="820217"/>
                  </a:lnTo>
                  <a:cubicBezTo>
                    <a:pt x="203911" y="809244"/>
                    <a:pt x="210312" y="800710"/>
                    <a:pt x="221285" y="794614"/>
                  </a:cubicBezTo>
                  <a:cubicBezTo>
                    <a:pt x="231648" y="789127"/>
                    <a:pt x="243840" y="786384"/>
                    <a:pt x="257861" y="786384"/>
                  </a:cubicBezTo>
                  <a:lnTo>
                    <a:pt x="379476" y="786384"/>
                  </a:lnTo>
                  <a:cubicBezTo>
                    <a:pt x="388010" y="786384"/>
                    <a:pt x="395935" y="783031"/>
                    <a:pt x="403250" y="776326"/>
                  </a:cubicBezTo>
                  <a:cubicBezTo>
                    <a:pt x="410565" y="770839"/>
                    <a:pt x="414833" y="764438"/>
                    <a:pt x="416052" y="757123"/>
                  </a:cubicBezTo>
                  <a:lnTo>
                    <a:pt x="450799" y="583387"/>
                  </a:lnTo>
                  <a:lnTo>
                    <a:pt x="0" y="583387"/>
                  </a:lnTo>
                  <a:lnTo>
                    <a:pt x="9144" y="525780"/>
                  </a:lnTo>
                  <a:cubicBezTo>
                    <a:pt x="11582" y="515417"/>
                    <a:pt x="17983" y="506882"/>
                    <a:pt x="28346" y="500177"/>
                  </a:cubicBezTo>
                  <a:cubicBezTo>
                    <a:pt x="38100" y="493471"/>
                    <a:pt x="49682" y="490118"/>
                    <a:pt x="63093" y="490118"/>
                  </a:cubicBezTo>
                  <a:lnTo>
                    <a:pt x="467258" y="490118"/>
                  </a:lnTo>
                  <a:lnTo>
                    <a:pt x="474573" y="457200"/>
                  </a:lnTo>
                  <a:lnTo>
                    <a:pt x="707745" y="330098"/>
                  </a:lnTo>
                  <a:lnTo>
                    <a:pt x="196596" y="330098"/>
                  </a:lnTo>
                  <a:cubicBezTo>
                    <a:pt x="172821" y="330098"/>
                    <a:pt x="154533" y="324917"/>
                    <a:pt x="141732" y="314554"/>
                  </a:cubicBezTo>
                  <a:cubicBezTo>
                    <a:pt x="129540" y="304190"/>
                    <a:pt x="119786" y="290474"/>
                    <a:pt x="112471" y="273406"/>
                  </a:cubicBezTo>
                  <a:close/>
                  <a:moveTo>
                    <a:pt x="1285722" y="175565"/>
                  </a:moveTo>
                  <a:lnTo>
                    <a:pt x="1856308" y="240487"/>
                  </a:lnTo>
                  <a:cubicBezTo>
                    <a:pt x="1864842" y="241706"/>
                    <a:pt x="1871396" y="245364"/>
                    <a:pt x="1875968" y="251460"/>
                  </a:cubicBezTo>
                  <a:cubicBezTo>
                    <a:pt x="1880540" y="257556"/>
                    <a:pt x="1882521" y="265176"/>
                    <a:pt x="1881911" y="274320"/>
                  </a:cubicBezTo>
                  <a:lnTo>
                    <a:pt x="1871853" y="342900"/>
                  </a:lnTo>
                  <a:lnTo>
                    <a:pt x="1368018" y="285293"/>
                  </a:lnTo>
                  <a:cubicBezTo>
                    <a:pt x="1339977" y="281026"/>
                    <a:pt x="1318336" y="268834"/>
                    <a:pt x="1303096" y="248717"/>
                  </a:cubicBezTo>
                  <a:cubicBezTo>
                    <a:pt x="1287856" y="228600"/>
                    <a:pt x="1282065" y="204521"/>
                    <a:pt x="1285722" y="176479"/>
                  </a:cubicBezTo>
                  <a:close/>
                  <a:moveTo>
                    <a:pt x="1320470" y="0"/>
                  </a:moveTo>
                  <a:lnTo>
                    <a:pt x="2298878" y="0"/>
                  </a:lnTo>
                  <a:cubicBezTo>
                    <a:pt x="2312289" y="0"/>
                    <a:pt x="2322804" y="4420"/>
                    <a:pt x="2330424" y="13259"/>
                  </a:cubicBezTo>
                  <a:cubicBezTo>
                    <a:pt x="2338044" y="22098"/>
                    <a:pt x="2340940" y="32918"/>
                    <a:pt x="2339111" y="45720"/>
                  </a:cubicBezTo>
                  <a:lnTo>
                    <a:pt x="2239442" y="758952"/>
                  </a:lnTo>
                  <a:cubicBezTo>
                    <a:pt x="2235174" y="786994"/>
                    <a:pt x="2221763" y="811378"/>
                    <a:pt x="2199208" y="832104"/>
                  </a:cubicBezTo>
                  <a:cubicBezTo>
                    <a:pt x="2176653" y="852221"/>
                    <a:pt x="2150745" y="862279"/>
                    <a:pt x="2121484" y="862279"/>
                  </a:cubicBezTo>
                  <a:lnTo>
                    <a:pt x="1705432" y="862279"/>
                  </a:lnTo>
                  <a:lnTo>
                    <a:pt x="1710004" y="828446"/>
                  </a:lnTo>
                  <a:cubicBezTo>
                    <a:pt x="1713052" y="810768"/>
                    <a:pt x="1721434" y="795833"/>
                    <a:pt x="1735150" y="783641"/>
                  </a:cubicBezTo>
                  <a:cubicBezTo>
                    <a:pt x="1748866" y="771449"/>
                    <a:pt x="1764563" y="765353"/>
                    <a:pt x="1782242" y="765353"/>
                  </a:cubicBezTo>
                  <a:lnTo>
                    <a:pt x="1970608" y="765353"/>
                  </a:lnTo>
                  <a:cubicBezTo>
                    <a:pt x="1979752" y="765353"/>
                    <a:pt x="1988286" y="762000"/>
                    <a:pt x="1996211" y="755294"/>
                  </a:cubicBezTo>
                  <a:cubicBezTo>
                    <a:pt x="2004136" y="748589"/>
                    <a:pt x="2008708" y="740664"/>
                    <a:pt x="2009927" y="731520"/>
                  </a:cubicBezTo>
                  <a:lnTo>
                    <a:pt x="2098624" y="96012"/>
                  </a:lnTo>
                  <a:lnTo>
                    <a:pt x="1280236" y="96012"/>
                  </a:lnTo>
                  <a:lnTo>
                    <a:pt x="1289380" y="27432"/>
                  </a:lnTo>
                  <a:cubicBezTo>
                    <a:pt x="1290599" y="19507"/>
                    <a:pt x="1294257" y="12954"/>
                    <a:pt x="1300353" y="7772"/>
                  </a:cubicBezTo>
                  <a:cubicBezTo>
                    <a:pt x="1306449" y="2591"/>
                    <a:pt x="1313154" y="0"/>
                    <a:pt x="1320470" y="0"/>
                  </a:cubicBezTo>
                  <a:close/>
                  <a:moveTo>
                    <a:pt x="158191" y="0"/>
                  </a:moveTo>
                  <a:lnTo>
                    <a:pt x="359359" y="0"/>
                  </a:lnTo>
                  <a:lnTo>
                    <a:pt x="369417" y="80467"/>
                  </a:lnTo>
                  <a:lnTo>
                    <a:pt x="458114" y="80467"/>
                  </a:lnTo>
                  <a:lnTo>
                    <a:pt x="464515" y="39319"/>
                  </a:lnTo>
                  <a:cubicBezTo>
                    <a:pt x="466953" y="27737"/>
                    <a:pt x="472745" y="18288"/>
                    <a:pt x="481889" y="10973"/>
                  </a:cubicBezTo>
                  <a:cubicBezTo>
                    <a:pt x="491642" y="3658"/>
                    <a:pt x="502615" y="0"/>
                    <a:pt x="514807" y="0"/>
                  </a:cubicBezTo>
                  <a:lnTo>
                    <a:pt x="749808" y="0"/>
                  </a:lnTo>
                  <a:lnTo>
                    <a:pt x="737006" y="80467"/>
                  </a:lnTo>
                  <a:lnTo>
                    <a:pt x="827532" y="80467"/>
                  </a:lnTo>
                  <a:lnTo>
                    <a:pt x="843991" y="43891"/>
                  </a:lnTo>
                  <a:cubicBezTo>
                    <a:pt x="853135" y="23165"/>
                    <a:pt x="865936" y="10668"/>
                    <a:pt x="882396" y="6401"/>
                  </a:cubicBezTo>
                  <a:cubicBezTo>
                    <a:pt x="899464" y="2743"/>
                    <a:pt x="920496" y="914"/>
                    <a:pt x="945489" y="914"/>
                  </a:cubicBezTo>
                  <a:lnTo>
                    <a:pt x="1120140" y="914"/>
                  </a:lnTo>
                  <a:lnTo>
                    <a:pt x="1084478" y="80467"/>
                  </a:lnTo>
                  <a:lnTo>
                    <a:pt x="1154887" y="80467"/>
                  </a:lnTo>
                  <a:lnTo>
                    <a:pt x="1141171" y="164592"/>
                  </a:lnTo>
                  <a:cubicBezTo>
                    <a:pt x="1137513" y="182880"/>
                    <a:pt x="1128064" y="197815"/>
                    <a:pt x="1112825" y="209398"/>
                  </a:cubicBezTo>
                  <a:cubicBezTo>
                    <a:pt x="1098194" y="220370"/>
                    <a:pt x="1080516" y="225857"/>
                    <a:pt x="1059789" y="225857"/>
                  </a:cubicBezTo>
                  <a:lnTo>
                    <a:pt x="852221" y="225857"/>
                  </a:lnTo>
                  <a:lnTo>
                    <a:pt x="879653" y="158191"/>
                  </a:lnTo>
                  <a:lnTo>
                    <a:pt x="256946" y="158191"/>
                  </a:lnTo>
                  <a:lnTo>
                    <a:pt x="248717" y="225857"/>
                  </a:lnTo>
                  <a:lnTo>
                    <a:pt x="21945" y="225857"/>
                  </a:lnTo>
                  <a:lnTo>
                    <a:pt x="35661" y="117958"/>
                  </a:lnTo>
                  <a:cubicBezTo>
                    <a:pt x="37490" y="106985"/>
                    <a:pt x="42672" y="98146"/>
                    <a:pt x="51206" y="91440"/>
                  </a:cubicBezTo>
                  <a:cubicBezTo>
                    <a:pt x="59740" y="84125"/>
                    <a:pt x="69799" y="80467"/>
                    <a:pt x="81381" y="80467"/>
                  </a:cubicBezTo>
                  <a:lnTo>
                    <a:pt x="114300" y="80467"/>
                  </a:lnTo>
                  <a:lnTo>
                    <a:pt x="108813" y="47549"/>
                  </a:lnTo>
                  <a:cubicBezTo>
                    <a:pt x="107594" y="34747"/>
                    <a:pt x="111861" y="23470"/>
                    <a:pt x="121615" y="13716"/>
                  </a:cubicBezTo>
                  <a:cubicBezTo>
                    <a:pt x="131369" y="4572"/>
                    <a:pt x="143561" y="0"/>
                    <a:pt x="15819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kumimoji="1" lang="zh-CN" alt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DOUYU Font" pitchFamily="2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012329" y="1938453"/>
              <a:ext cx="2981095" cy="2981095"/>
              <a:chOff x="1012329" y="1938453"/>
              <a:chExt cx="2981095" cy="2981095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2059245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26" name="任意形状 9"/>
                <p:cNvSpPr/>
                <p:nvPr/>
              </p:nvSpPr>
              <p:spPr>
                <a:xfrm rot="2702631">
                  <a:off x="2059922" y="1937776"/>
                  <a:ext cx="885912" cy="887266"/>
                </a:xfrm>
                <a:custGeom>
                  <a:avLst/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 dirty="0">
                    <a:latin typeface="Times New Roman" panose="02020603050405020304" pitchFamily="18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" name="任意形状 10"/>
                <p:cNvSpPr/>
                <p:nvPr/>
              </p:nvSpPr>
              <p:spPr>
                <a:xfrm rot="18897369" flipV="1">
                  <a:off x="2059924" y="4032959"/>
                  <a:ext cx="885912" cy="887266"/>
                </a:xfrm>
                <a:custGeom>
                  <a:avLst/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 dirty="0">
                    <a:latin typeface="Times New Roman" panose="020206030504050203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 rot="5400000">
                <a:off x="2059243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24" name="任意形状 13"/>
                <p:cNvSpPr/>
                <p:nvPr/>
              </p:nvSpPr>
              <p:spPr>
                <a:xfrm rot="2702631">
                  <a:off x="2059922" y="1937776"/>
                  <a:ext cx="885912" cy="887266"/>
                </a:xfrm>
                <a:custGeom>
                  <a:avLst/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 dirty="0">
                    <a:latin typeface="Times New Roman" panose="02020603050405020304" pitchFamily="18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5" name="任意形状 14"/>
                <p:cNvSpPr/>
                <p:nvPr/>
              </p:nvSpPr>
              <p:spPr>
                <a:xfrm rot="18897369" flipV="1">
                  <a:off x="2059924" y="4032959"/>
                  <a:ext cx="885912" cy="887266"/>
                </a:xfrm>
                <a:custGeom>
                  <a:avLst/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 dirty="0">
                    <a:latin typeface="Times New Roman" panose="020206030504050203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266190"/>
            <a:ext cx="2136676" cy="546715"/>
            <a:chOff x="0" y="266190"/>
            <a:chExt cx="2136676" cy="546715"/>
          </a:xfrm>
        </p:grpSpPr>
        <p:sp>
          <p:nvSpPr>
            <p:cNvPr id="4" name="同侧圆角矩形 3"/>
            <p:cNvSpPr/>
            <p:nvPr/>
          </p:nvSpPr>
          <p:spPr>
            <a:xfrm rot="5400000">
              <a:off x="794980" y="-528790"/>
              <a:ext cx="546715" cy="21366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AD9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06562" y="308715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观察与思考</a:t>
              </a: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266190"/>
            <a:ext cx="2136676" cy="546715"/>
            <a:chOff x="0" y="266190"/>
            <a:chExt cx="2136676" cy="546715"/>
          </a:xfrm>
        </p:grpSpPr>
        <p:sp>
          <p:nvSpPr>
            <p:cNvPr id="4" name="同侧圆角矩形 3"/>
            <p:cNvSpPr/>
            <p:nvPr/>
          </p:nvSpPr>
          <p:spPr>
            <a:xfrm rot="5400000">
              <a:off x="794980" y="-528790"/>
              <a:ext cx="546715" cy="21366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AD9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06562" y="308715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思考与讨论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形状 7"/>
          <p:cNvSpPr/>
          <p:nvPr userDrawn="1"/>
        </p:nvSpPr>
        <p:spPr>
          <a:xfrm>
            <a:off x="2" y="0"/>
            <a:ext cx="12191998" cy="1744723"/>
          </a:xfrm>
          <a:custGeom>
            <a:avLst/>
            <a:gdLst>
              <a:gd name="connsiteX0" fmla="*/ 0 w 3679884"/>
              <a:gd name="connsiteY0" fmla="*/ 0 h 526606"/>
              <a:gd name="connsiteX1" fmla="*/ 3679884 w 3679884"/>
              <a:gd name="connsiteY1" fmla="*/ 0 h 526606"/>
              <a:gd name="connsiteX2" fmla="*/ 3679884 w 3679884"/>
              <a:gd name="connsiteY2" fmla="*/ 282810 h 526606"/>
              <a:gd name="connsiteX3" fmla="*/ 3603855 w 3679884"/>
              <a:gd name="connsiteY3" fmla="*/ 304400 h 526606"/>
              <a:gd name="connsiteX4" fmla="*/ 1839942 w 3679884"/>
              <a:gd name="connsiteY4" fmla="*/ 526606 h 526606"/>
              <a:gd name="connsiteX5" fmla="*/ 76029 w 3679884"/>
              <a:gd name="connsiteY5" fmla="*/ 304400 h 526606"/>
              <a:gd name="connsiteX6" fmla="*/ 0 w 3679884"/>
              <a:gd name="connsiteY6" fmla="*/ 282810 h 526606"/>
              <a:gd name="connsiteX7" fmla="*/ 0 w 3679884"/>
              <a:gd name="connsiteY7" fmla="*/ 0 h 526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9884" h="526606">
                <a:moveTo>
                  <a:pt x="0" y="0"/>
                </a:moveTo>
                <a:lnTo>
                  <a:pt x="3679884" y="0"/>
                </a:lnTo>
                <a:lnTo>
                  <a:pt x="3679884" y="282810"/>
                </a:lnTo>
                <a:lnTo>
                  <a:pt x="3603855" y="304400"/>
                </a:lnTo>
                <a:cubicBezTo>
                  <a:pt x="3040062" y="449458"/>
                  <a:pt x="2449012" y="526606"/>
                  <a:pt x="1839942" y="526606"/>
                </a:cubicBezTo>
                <a:cubicBezTo>
                  <a:pt x="1230873" y="526606"/>
                  <a:pt x="639822" y="449458"/>
                  <a:pt x="76029" y="304400"/>
                </a:cubicBezTo>
                <a:lnTo>
                  <a:pt x="0" y="2828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3" name="Picture 2" descr="E:\孙召亮\资料\微信图片_20200411112208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742" y="72235"/>
            <a:ext cx="1160331" cy="3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归纳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156123"/>
            <a:ext cx="1892098" cy="546715"/>
            <a:chOff x="0" y="266190"/>
            <a:chExt cx="2136676" cy="546715"/>
          </a:xfrm>
        </p:grpSpPr>
        <p:sp>
          <p:nvSpPr>
            <p:cNvPr id="4" name="同侧圆角矩形 3"/>
            <p:cNvSpPr/>
            <p:nvPr/>
          </p:nvSpPr>
          <p:spPr>
            <a:xfrm rot="5400000">
              <a:off x="794980" y="-528790"/>
              <a:ext cx="546715" cy="21366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AD9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06563" y="308715"/>
              <a:ext cx="1598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总结提升</a:t>
              </a:r>
              <a:endParaRPr kumimoji="1"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归纳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266190"/>
            <a:ext cx="1892098" cy="546715"/>
            <a:chOff x="0" y="266190"/>
            <a:chExt cx="2136676" cy="546715"/>
          </a:xfrm>
        </p:grpSpPr>
        <p:sp>
          <p:nvSpPr>
            <p:cNvPr id="4" name="同侧圆角矩形 3"/>
            <p:cNvSpPr/>
            <p:nvPr/>
          </p:nvSpPr>
          <p:spPr>
            <a:xfrm rot="5400000">
              <a:off x="794980" y="-528790"/>
              <a:ext cx="546715" cy="21366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AD9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06563" y="308715"/>
              <a:ext cx="1598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情境导入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266190"/>
            <a:ext cx="983645" cy="546715"/>
            <a:chOff x="0" y="266190"/>
            <a:chExt cx="2136676" cy="546715"/>
          </a:xfrm>
        </p:grpSpPr>
        <p:sp>
          <p:nvSpPr>
            <p:cNvPr id="6" name="同侧圆角矩形 5"/>
            <p:cNvSpPr/>
            <p:nvPr/>
          </p:nvSpPr>
          <p:spPr>
            <a:xfrm rot="5400000">
              <a:off x="794980" y="-528790"/>
              <a:ext cx="546715" cy="21366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AD9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06561" y="308715"/>
              <a:ext cx="17382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b="1" smtClean="0">
                  <a:solidFill>
                    <a:prstClr val="white"/>
                  </a:solidFill>
                  <a:ea typeface="微软雅黑" panose="020B0503020204020204" pitchFamily="34" charset="-122"/>
                </a:rPr>
                <a:t>辨析</a:t>
              </a:r>
              <a:endParaRPr kumimoji="1" lang="zh-CN" altLang="en-US" b="1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Picture 2" descr="E:\孙召亮\资料\微信图片_20200411112208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742" y="72235"/>
            <a:ext cx="1160331" cy="3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pattFill prst="dot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5" name="Picture 2" descr="E:\孙召亮\资料\微信图片_20200411112208.png"/>
          <p:cNvPicPr>
            <a:picLocks noChangeAspect="1" noChangeArrowheads="1"/>
          </p:cNvPicPr>
          <p:nvPr userDrawn="1"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742" y="72235"/>
            <a:ext cx="1160331" cy="3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2" r:id="rId9"/>
    <p:sldLayoutId id="2147483664" r:id="rId10"/>
    <p:sldLayoutId id="2147483663" r:id="rId11"/>
    <p:sldLayoutId id="2147483657" r:id="rId12"/>
  </p:sldLayoutIdLst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25.jpeg"/><Relationship Id="rId5" Type="http://schemas.openxmlformats.org/officeDocument/2006/relationships/tags" Target="../tags/tag20.xml"/><Relationship Id="rId10" Type="http://schemas.openxmlformats.org/officeDocument/2006/relationships/image" Target="../media/image24.png"/><Relationship Id="rId4" Type="http://schemas.openxmlformats.org/officeDocument/2006/relationships/tags" Target="../tags/tag19.xml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__2.docx"/><Relationship Id="rId3" Type="http://schemas.openxmlformats.org/officeDocument/2006/relationships/image" Target="../media/image26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package" Target="../embeddings/Microsoft_Word___1.docx"/><Relationship Id="rId10" Type="http://schemas.openxmlformats.org/officeDocument/2006/relationships/image" Target="../media/image3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__4.docx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5" Type="http://schemas.openxmlformats.org/officeDocument/2006/relationships/image" Target="../media/image34.emf"/><Relationship Id="rId10" Type="http://schemas.openxmlformats.org/officeDocument/2006/relationships/image" Target="../media/image30.png"/><Relationship Id="rId4" Type="http://schemas.openxmlformats.org/officeDocument/2006/relationships/package" Target="../embeddings/Microsoft_Word___3.docx"/><Relationship Id="rId9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8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emf"/><Relationship Id="rId5" Type="http://schemas.openxmlformats.org/officeDocument/2006/relationships/package" Target="../embeddings/Microsoft_Word___5.docx"/><Relationship Id="rId4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emf"/><Relationship Id="rId5" Type="http://schemas.openxmlformats.org/officeDocument/2006/relationships/package" Target="../embeddings/Microsoft_Word___6.docx"/><Relationship Id="rId4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26" Type="http://schemas.openxmlformats.org/officeDocument/2006/relationships/tags" Target="../tags/tag49.xml"/><Relationship Id="rId3" Type="http://schemas.openxmlformats.org/officeDocument/2006/relationships/tags" Target="../tags/tag26.xml"/><Relationship Id="rId21" Type="http://schemas.openxmlformats.org/officeDocument/2006/relationships/tags" Target="../tags/tag44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5" Type="http://schemas.openxmlformats.org/officeDocument/2006/relationships/tags" Target="../tags/tag48.xml"/><Relationship Id="rId33" Type="http://schemas.openxmlformats.org/officeDocument/2006/relationships/tags" Target="../tags/tag56.xml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20" Type="http://schemas.openxmlformats.org/officeDocument/2006/relationships/tags" Target="../tags/tag43.xml"/><Relationship Id="rId29" Type="http://schemas.openxmlformats.org/officeDocument/2006/relationships/tags" Target="../tags/tag52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24" Type="http://schemas.openxmlformats.org/officeDocument/2006/relationships/tags" Target="../tags/tag47.xml"/><Relationship Id="rId32" Type="http://schemas.openxmlformats.org/officeDocument/2006/relationships/tags" Target="../tags/tag55.xml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23" Type="http://schemas.openxmlformats.org/officeDocument/2006/relationships/tags" Target="../tags/tag46.xml"/><Relationship Id="rId28" Type="http://schemas.openxmlformats.org/officeDocument/2006/relationships/tags" Target="../tags/tag51.xml"/><Relationship Id="rId10" Type="http://schemas.openxmlformats.org/officeDocument/2006/relationships/tags" Target="../tags/tag33.xml"/><Relationship Id="rId19" Type="http://schemas.openxmlformats.org/officeDocument/2006/relationships/tags" Target="../tags/tag42.xml"/><Relationship Id="rId31" Type="http://schemas.openxmlformats.org/officeDocument/2006/relationships/tags" Target="../tags/tag54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tags" Target="../tags/tag45.xml"/><Relationship Id="rId27" Type="http://schemas.openxmlformats.org/officeDocument/2006/relationships/tags" Target="../tags/tag50.xml"/><Relationship Id="rId30" Type="http://schemas.openxmlformats.org/officeDocument/2006/relationships/tags" Target="../tags/tag53.xml"/><Relationship Id="rId8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3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0.png"/><Relationship Id="rId5" Type="http://schemas.openxmlformats.org/officeDocument/2006/relationships/tags" Target="../tags/tag6.xml"/><Relationship Id="rId10" Type="http://schemas.openxmlformats.org/officeDocument/2006/relationships/image" Target="../media/image15.png"/><Relationship Id="rId4" Type="http://schemas.openxmlformats.org/officeDocument/2006/relationships/tags" Target="../tags/tag5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3073"/>
          <p:cNvSpPr txBox="1">
            <a:spLocks noChangeArrowheads="1"/>
          </p:cNvSpPr>
          <p:nvPr/>
        </p:nvSpPr>
        <p:spPr bwMode="auto">
          <a:xfrm>
            <a:off x="3287377" y="4058572"/>
            <a:ext cx="5466983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第三章  动量守恒定律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210920" y="2668628"/>
            <a:ext cx="7768572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动量定理</a:t>
            </a:r>
            <a:endParaRPr lang="zh-CN" altLang="en-US" sz="7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880306" y="1542150"/>
            <a:ext cx="33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i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240651" y="1532154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1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DOUYU Font" pitchFamily="2" charset="-122"/>
                <a:cs typeface="+mn-cs"/>
              </a:rPr>
              <a:t>2 </a:t>
            </a:r>
            <a:endParaRPr kumimoji="1" lang="zh-C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DOUYU Font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形状 21"/>
          <p:cNvSpPr/>
          <p:nvPr/>
        </p:nvSpPr>
        <p:spPr>
          <a:xfrm flipV="1">
            <a:off x="3915062" y="1567555"/>
            <a:ext cx="4411763" cy="4136282"/>
          </a:xfrm>
          <a:custGeom>
            <a:avLst/>
            <a:gdLst>
              <a:gd name="connsiteX0" fmla="*/ 831344 w 3028208"/>
              <a:gd name="connsiteY0" fmla="*/ 1177172 h 2610524"/>
              <a:gd name="connsiteX1" fmla="*/ 987117 w 3028208"/>
              <a:gd name="connsiteY1" fmla="*/ 1177172 h 2610524"/>
              <a:gd name="connsiteX2" fmla="*/ 1514104 w 3028208"/>
              <a:gd name="connsiteY2" fmla="*/ 268573 h 2610524"/>
              <a:gd name="connsiteX3" fmla="*/ 2041092 w 3028208"/>
              <a:gd name="connsiteY3" fmla="*/ 1177172 h 2610524"/>
              <a:gd name="connsiteX4" fmla="*/ 2196864 w 3028208"/>
              <a:gd name="connsiteY4" fmla="*/ 1177172 h 2610524"/>
              <a:gd name="connsiteX5" fmla="*/ 1514104 w 3028208"/>
              <a:gd name="connsiteY5" fmla="*/ 0 h 2610524"/>
              <a:gd name="connsiteX6" fmla="*/ 2322851 w 3028208"/>
              <a:gd name="connsiteY6" fmla="*/ 2610524 h 2610524"/>
              <a:gd name="connsiteX7" fmla="*/ 3028208 w 3028208"/>
              <a:gd name="connsiteY7" fmla="*/ 2610524 h 2610524"/>
              <a:gd name="connsiteX8" fmla="*/ 2718955 w 3028208"/>
              <a:gd name="connsiteY8" fmla="*/ 2077329 h 2610524"/>
              <a:gd name="connsiteX9" fmla="*/ 2563182 w 3028208"/>
              <a:gd name="connsiteY9" fmla="*/ 2077329 h 2610524"/>
              <a:gd name="connsiteX10" fmla="*/ 2802577 w 3028208"/>
              <a:gd name="connsiteY10" fmla="*/ 2490079 h 2610524"/>
              <a:gd name="connsiteX11" fmla="*/ 2322851 w 3028208"/>
              <a:gd name="connsiteY11" fmla="*/ 2490079 h 2610524"/>
              <a:gd name="connsiteX12" fmla="*/ 0 w 3028208"/>
              <a:gd name="connsiteY12" fmla="*/ 2610524 h 2610524"/>
              <a:gd name="connsiteX13" fmla="*/ 743433 w 3028208"/>
              <a:gd name="connsiteY13" fmla="*/ 2610524 h 2610524"/>
              <a:gd name="connsiteX14" fmla="*/ 743433 w 3028208"/>
              <a:gd name="connsiteY14" fmla="*/ 2490079 h 2610524"/>
              <a:gd name="connsiteX15" fmla="*/ 225631 w 3028208"/>
              <a:gd name="connsiteY15" fmla="*/ 2490079 h 2610524"/>
              <a:gd name="connsiteX16" fmla="*/ 465026 w 3028208"/>
              <a:gd name="connsiteY16" fmla="*/ 2077329 h 2610524"/>
              <a:gd name="connsiteX17" fmla="*/ 309253 w 3028208"/>
              <a:gd name="connsiteY17" fmla="*/ 2077329 h 261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28208" h="2610524">
                <a:moveTo>
                  <a:pt x="831344" y="1177172"/>
                </a:moveTo>
                <a:lnTo>
                  <a:pt x="987117" y="1177172"/>
                </a:lnTo>
                <a:lnTo>
                  <a:pt x="1514104" y="268573"/>
                </a:lnTo>
                <a:lnTo>
                  <a:pt x="2041092" y="1177172"/>
                </a:lnTo>
                <a:lnTo>
                  <a:pt x="2196864" y="1177172"/>
                </a:lnTo>
                <a:lnTo>
                  <a:pt x="1514104" y="0"/>
                </a:lnTo>
                <a:close/>
                <a:moveTo>
                  <a:pt x="2322851" y="2610524"/>
                </a:moveTo>
                <a:lnTo>
                  <a:pt x="3028208" y="2610524"/>
                </a:lnTo>
                <a:lnTo>
                  <a:pt x="2718955" y="2077329"/>
                </a:lnTo>
                <a:lnTo>
                  <a:pt x="2563182" y="2077329"/>
                </a:lnTo>
                <a:lnTo>
                  <a:pt x="2802577" y="2490079"/>
                </a:lnTo>
                <a:lnTo>
                  <a:pt x="2322851" y="2490079"/>
                </a:lnTo>
                <a:close/>
                <a:moveTo>
                  <a:pt x="0" y="2610524"/>
                </a:moveTo>
                <a:lnTo>
                  <a:pt x="743433" y="2610524"/>
                </a:lnTo>
                <a:lnTo>
                  <a:pt x="743433" y="2490079"/>
                </a:lnTo>
                <a:lnTo>
                  <a:pt x="225631" y="2490079"/>
                </a:lnTo>
                <a:lnTo>
                  <a:pt x="465026" y="2077329"/>
                </a:lnTo>
                <a:lnTo>
                  <a:pt x="309253" y="20773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cxnSp>
        <p:nvCxnSpPr>
          <p:cNvPr id="3" name="直线连接符 24"/>
          <p:cNvCxnSpPr/>
          <p:nvPr/>
        </p:nvCxnSpPr>
        <p:spPr>
          <a:xfrm flipH="1">
            <a:off x="6410556" y="4093812"/>
            <a:ext cx="916519" cy="1580205"/>
          </a:xfrm>
          <a:prstGeom prst="line">
            <a:avLst/>
          </a:prstGeom>
          <a:ln w="9525">
            <a:solidFill>
              <a:schemeClr val="bg1">
                <a:alpha val="3415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线连接符 25"/>
          <p:cNvCxnSpPr/>
          <p:nvPr/>
        </p:nvCxnSpPr>
        <p:spPr>
          <a:xfrm>
            <a:off x="4821382" y="4018736"/>
            <a:ext cx="612150" cy="1055431"/>
          </a:xfrm>
          <a:prstGeom prst="line">
            <a:avLst/>
          </a:prstGeom>
          <a:ln w="9525">
            <a:solidFill>
              <a:schemeClr val="bg1">
                <a:alpha val="3415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线连接符 26"/>
          <p:cNvCxnSpPr/>
          <p:nvPr/>
        </p:nvCxnSpPr>
        <p:spPr>
          <a:xfrm>
            <a:off x="3730261" y="2021073"/>
            <a:ext cx="378317" cy="652271"/>
          </a:xfrm>
          <a:prstGeom prst="line">
            <a:avLst/>
          </a:prstGeom>
          <a:ln w="9525">
            <a:solidFill>
              <a:schemeClr val="bg1">
                <a:alpha val="3415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28"/>
          <p:cNvCxnSpPr/>
          <p:nvPr/>
        </p:nvCxnSpPr>
        <p:spPr>
          <a:xfrm flipH="1">
            <a:off x="8325552" y="1768118"/>
            <a:ext cx="311960" cy="537860"/>
          </a:xfrm>
          <a:prstGeom prst="line">
            <a:avLst/>
          </a:prstGeom>
          <a:ln w="9525">
            <a:solidFill>
              <a:schemeClr val="bg1">
                <a:alpha val="3415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30"/>
          <p:cNvCxnSpPr/>
          <p:nvPr/>
        </p:nvCxnSpPr>
        <p:spPr>
          <a:xfrm>
            <a:off x="4370119" y="1353788"/>
            <a:ext cx="3633850" cy="0"/>
          </a:xfrm>
          <a:prstGeom prst="line">
            <a:avLst/>
          </a:prstGeom>
          <a:ln w="9525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688" y="1450713"/>
            <a:ext cx="1560711" cy="652329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297818" y="1567555"/>
            <a:ext cx="9646248" cy="4136282"/>
            <a:chOff x="2785437" y="2675509"/>
            <a:chExt cx="6621127" cy="2610524"/>
          </a:xfrm>
        </p:grpSpPr>
        <p:sp>
          <p:nvSpPr>
            <p:cNvPr id="10" name="标题 4"/>
            <p:cNvSpPr txBox="1"/>
            <p:nvPr/>
          </p:nvSpPr>
          <p:spPr>
            <a:xfrm>
              <a:off x="2785437" y="3013470"/>
              <a:ext cx="6621127" cy="1325563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CN" altLang="en-US" sz="7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思源黑体" panose="020B0500000000000000" pitchFamily="34" charset="-122"/>
                </a:rPr>
                <a:t>动量定理的应用</a:t>
              </a:r>
            </a:p>
          </p:txBody>
        </p:sp>
        <p:sp>
          <p:nvSpPr>
            <p:cNvPr id="11" name="任意形状 21"/>
            <p:cNvSpPr/>
            <p:nvPr/>
          </p:nvSpPr>
          <p:spPr>
            <a:xfrm flipV="1">
              <a:off x="4581898" y="2675509"/>
              <a:ext cx="3028208" cy="2610524"/>
            </a:xfrm>
            <a:custGeom>
              <a:avLst/>
              <a:gdLst>
                <a:gd name="connsiteX0" fmla="*/ 831344 w 3028208"/>
                <a:gd name="connsiteY0" fmla="*/ 1177172 h 2610524"/>
                <a:gd name="connsiteX1" fmla="*/ 987117 w 3028208"/>
                <a:gd name="connsiteY1" fmla="*/ 1177172 h 2610524"/>
                <a:gd name="connsiteX2" fmla="*/ 1514104 w 3028208"/>
                <a:gd name="connsiteY2" fmla="*/ 268573 h 2610524"/>
                <a:gd name="connsiteX3" fmla="*/ 2041092 w 3028208"/>
                <a:gd name="connsiteY3" fmla="*/ 1177172 h 2610524"/>
                <a:gd name="connsiteX4" fmla="*/ 2196864 w 3028208"/>
                <a:gd name="connsiteY4" fmla="*/ 1177172 h 2610524"/>
                <a:gd name="connsiteX5" fmla="*/ 1514104 w 3028208"/>
                <a:gd name="connsiteY5" fmla="*/ 0 h 2610524"/>
                <a:gd name="connsiteX6" fmla="*/ 2322851 w 3028208"/>
                <a:gd name="connsiteY6" fmla="*/ 2610524 h 2610524"/>
                <a:gd name="connsiteX7" fmla="*/ 3028208 w 3028208"/>
                <a:gd name="connsiteY7" fmla="*/ 2610524 h 2610524"/>
                <a:gd name="connsiteX8" fmla="*/ 2718955 w 3028208"/>
                <a:gd name="connsiteY8" fmla="*/ 2077329 h 2610524"/>
                <a:gd name="connsiteX9" fmla="*/ 2563182 w 3028208"/>
                <a:gd name="connsiteY9" fmla="*/ 2077329 h 2610524"/>
                <a:gd name="connsiteX10" fmla="*/ 2802577 w 3028208"/>
                <a:gd name="connsiteY10" fmla="*/ 2490079 h 2610524"/>
                <a:gd name="connsiteX11" fmla="*/ 2322851 w 3028208"/>
                <a:gd name="connsiteY11" fmla="*/ 2490079 h 2610524"/>
                <a:gd name="connsiteX12" fmla="*/ 0 w 3028208"/>
                <a:gd name="connsiteY12" fmla="*/ 2610524 h 2610524"/>
                <a:gd name="connsiteX13" fmla="*/ 743433 w 3028208"/>
                <a:gd name="connsiteY13" fmla="*/ 2610524 h 2610524"/>
                <a:gd name="connsiteX14" fmla="*/ 743433 w 3028208"/>
                <a:gd name="connsiteY14" fmla="*/ 2490079 h 2610524"/>
                <a:gd name="connsiteX15" fmla="*/ 225631 w 3028208"/>
                <a:gd name="connsiteY15" fmla="*/ 2490079 h 2610524"/>
                <a:gd name="connsiteX16" fmla="*/ 465026 w 3028208"/>
                <a:gd name="connsiteY16" fmla="*/ 2077329 h 2610524"/>
                <a:gd name="connsiteX17" fmla="*/ 309253 w 3028208"/>
                <a:gd name="connsiteY17" fmla="*/ 2077329 h 261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28208" h="2610524">
                  <a:moveTo>
                    <a:pt x="831344" y="1177172"/>
                  </a:moveTo>
                  <a:lnTo>
                    <a:pt x="987117" y="1177172"/>
                  </a:lnTo>
                  <a:lnTo>
                    <a:pt x="1514104" y="268573"/>
                  </a:lnTo>
                  <a:lnTo>
                    <a:pt x="2041092" y="1177172"/>
                  </a:lnTo>
                  <a:lnTo>
                    <a:pt x="2196864" y="1177172"/>
                  </a:lnTo>
                  <a:lnTo>
                    <a:pt x="1514104" y="0"/>
                  </a:lnTo>
                  <a:close/>
                  <a:moveTo>
                    <a:pt x="2322851" y="2610524"/>
                  </a:moveTo>
                  <a:lnTo>
                    <a:pt x="3028208" y="2610524"/>
                  </a:lnTo>
                  <a:lnTo>
                    <a:pt x="2718955" y="2077329"/>
                  </a:lnTo>
                  <a:lnTo>
                    <a:pt x="2563182" y="2077329"/>
                  </a:lnTo>
                  <a:lnTo>
                    <a:pt x="2802577" y="2490079"/>
                  </a:lnTo>
                  <a:lnTo>
                    <a:pt x="2322851" y="2490079"/>
                  </a:lnTo>
                  <a:close/>
                  <a:moveTo>
                    <a:pt x="0" y="2610524"/>
                  </a:moveTo>
                  <a:lnTo>
                    <a:pt x="743433" y="2610524"/>
                  </a:lnTo>
                  <a:lnTo>
                    <a:pt x="743433" y="2490079"/>
                  </a:lnTo>
                  <a:lnTo>
                    <a:pt x="225631" y="2490079"/>
                  </a:lnTo>
                  <a:lnTo>
                    <a:pt x="465026" y="2077329"/>
                  </a:lnTo>
                  <a:lnTo>
                    <a:pt x="309253" y="20773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53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36813C9-88F8-CD7E-CA7F-096D519AEA10}"/>
              </a:ext>
            </a:extLst>
          </p:cNvPr>
          <p:cNvSpPr/>
          <p:nvPr/>
        </p:nvSpPr>
        <p:spPr>
          <a:xfrm>
            <a:off x="526216" y="862018"/>
            <a:ext cx="99594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en-US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有些轮船和码头常悬挂一些老旧轮胎，主要的用途是什么？请说出其中的道理。</a:t>
            </a:r>
          </a:p>
        </p:txBody>
      </p:sp>
      <p:pic>
        <p:nvPicPr>
          <p:cNvPr id="6" name="Picture 2" descr="1-15">
            <a:extLst>
              <a:ext uri="{FF2B5EF4-FFF2-40B4-BE49-F238E27FC236}">
                <a16:creationId xmlns:a16="http://schemas.microsoft.com/office/drawing/2014/main" xmlns="" id="{A2CF1B8C-9C40-CBF7-3416-4488B6D54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185" y="1878685"/>
            <a:ext cx="3335231" cy="222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224F1EF-CE01-B9AE-8F0A-6AB4CD36F487}"/>
              </a:ext>
            </a:extLst>
          </p:cNvPr>
          <p:cNvSpPr/>
          <p:nvPr/>
        </p:nvSpPr>
        <p:spPr>
          <a:xfrm>
            <a:off x="526216" y="4230358"/>
            <a:ext cx="11172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船靠岸时想停下，需要与码头发生相互作用，而悬挂一些老旧轮胎可以增大船与码头之间相互作用的时间，减小船和码头间的作用力，起到缓冲保护的作用。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28" y="3114399"/>
            <a:ext cx="1403900" cy="450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36813C9-88F8-CD7E-CA7F-096D519AEA10}"/>
              </a:ext>
            </a:extLst>
          </p:cNvPr>
          <p:cNvSpPr/>
          <p:nvPr/>
        </p:nvSpPr>
        <p:spPr>
          <a:xfrm>
            <a:off x="697132" y="519909"/>
            <a:ext cx="11377264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en-US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体操运动员在落地时总要曲腿，这是为什么？</a:t>
            </a:r>
            <a:endParaRPr lang="zh-CN" altLang="zh-CN" sz="280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224F1EF-CE01-B9AE-8F0A-6AB4CD36F487}"/>
              </a:ext>
            </a:extLst>
          </p:cNvPr>
          <p:cNvSpPr/>
          <p:nvPr/>
        </p:nvSpPr>
        <p:spPr>
          <a:xfrm>
            <a:off x="697132" y="4185318"/>
            <a:ext cx="109935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800" kern="10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体操运动员在着地时，动量变化量是一定的，通过屈腿，可以延长作用时间，由动量定理可知，将会减小地面对运动员的作用力，从而使运动员避免受伤</a:t>
            </a:r>
            <a:r>
              <a:rPr lang="en-US" altLang="zh-CN" sz="2800" kern="10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zh-CN" sz="2800" kern="1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941" y="1448338"/>
            <a:ext cx="5158234" cy="24656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044" y="1571881"/>
            <a:ext cx="1472505" cy="47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5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6B4E8251-F15C-9596-149A-8282F2231619}"/>
              </a:ext>
            </a:extLst>
          </p:cNvPr>
          <p:cNvSpPr txBox="1"/>
          <p:nvPr/>
        </p:nvSpPr>
        <p:spPr>
          <a:xfrm>
            <a:off x="549691" y="491619"/>
            <a:ext cx="1787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做一做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5E67084E-D572-3AC7-EC59-19624B804F82}"/>
              </a:ext>
            </a:extLst>
          </p:cNvPr>
          <p:cNvSpPr txBox="1"/>
          <p:nvPr/>
        </p:nvSpPr>
        <p:spPr>
          <a:xfrm>
            <a:off x="2616368" y="2190124"/>
            <a:ext cx="482515" cy="26761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缓慢拉动纸带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36991E00-4DB9-E17F-5427-4BC7EB3F811D}"/>
              </a:ext>
            </a:extLst>
          </p:cNvPr>
          <p:cNvSpPr txBox="1"/>
          <p:nvPr/>
        </p:nvSpPr>
        <p:spPr>
          <a:xfrm>
            <a:off x="7348502" y="2277804"/>
            <a:ext cx="394919" cy="26761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快速拉动纸带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FAAD73C6-4BC1-A79B-90E4-090D774299BC}"/>
              </a:ext>
            </a:extLst>
          </p:cNvPr>
          <p:cNvSpPr txBox="1"/>
          <p:nvPr/>
        </p:nvSpPr>
        <p:spPr>
          <a:xfrm>
            <a:off x="708556" y="5065077"/>
            <a:ext cx="107598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800" kern="10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将纸带迅速抽出，由动量定理可知，纸带对笔帽的滑动摩擦力一定，作用时间越短，笔帽动量变化量越小，越不容易倒。</a:t>
            </a:r>
            <a:endParaRPr lang="zh-CN" altLang="zh-CN" sz="2800" kern="1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媒体1.缓慢拉动纸带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2673" y="491619"/>
            <a:ext cx="2412533" cy="4288175"/>
          </a:xfrm>
          <a:prstGeom prst="rect">
            <a:avLst/>
          </a:prstGeom>
        </p:spPr>
      </p:pic>
      <p:pic>
        <p:nvPicPr>
          <p:cNvPr id="9" name="媒体2.快速拉动纸带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36218" y="651293"/>
            <a:ext cx="2411842" cy="428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5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31039" y="2143751"/>
            <a:ext cx="107374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应用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分析实际问题时，一般从两个方面分析：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(1)</a:t>
            </a: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一定，</a:t>
            </a: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短则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u="sng" kern="1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大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长则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u="sng" kern="1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小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(2)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一定，</a:t>
            </a: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长则</a:t>
            </a: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zh-CN" altLang="zh-CN" sz="2800" u="sng" kern="1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大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，速度变化大，</a:t>
            </a: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短则</a:t>
            </a: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zh-CN" altLang="zh-CN" sz="2800" u="sng" kern="1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小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，速度变化小。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1039" y="1196682"/>
            <a:ext cx="1620957" cy="662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800" b="1" kern="10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知识梳理</a:t>
            </a:r>
            <a:endParaRPr lang="en-US" altLang="zh-CN" sz="2800" b="1" kern="10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50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81A4FA-B194-3481-B26B-D907D9511A80}"/>
              </a:ext>
            </a:extLst>
          </p:cNvPr>
          <p:cNvSpPr txBox="1"/>
          <p:nvPr/>
        </p:nvSpPr>
        <p:spPr>
          <a:xfrm>
            <a:off x="3636128" y="860014"/>
            <a:ext cx="4737620" cy="6057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8565">
              <a:lnSpc>
                <a:spcPct val="150000"/>
              </a:lnSpc>
            </a:pPr>
            <a:r>
              <a:rPr lang="zh-CN" altLang="en-US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生活中的</a:t>
            </a:r>
            <a:r>
              <a:rPr lang="zh-CN" altLang="en-US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应用</a:t>
            </a:r>
            <a:r>
              <a:rPr lang="en-US" altLang="zh-CN" sz="2800" kern="1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en-US" sz="2800" kern="1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缓冲作用</a:t>
            </a:r>
            <a:endParaRPr lang="zh-CN" altLang="en-US" sz="280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CF7308A2-53A5-E619-EA7C-0484296486A5}"/>
              </a:ext>
            </a:extLst>
          </p:cNvPr>
          <p:cNvGrpSpPr/>
          <p:nvPr/>
        </p:nvGrpSpPr>
        <p:grpSpPr>
          <a:xfrm>
            <a:off x="4264183" y="2042836"/>
            <a:ext cx="3139679" cy="3111968"/>
            <a:chOff x="923349" y="3960052"/>
            <a:chExt cx="3139679" cy="311196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5DF74F0-589A-236E-962B-BA08A8B92B89}"/>
                </a:ext>
              </a:extLst>
            </p:cNvPr>
            <p:cNvPicPr/>
            <p:nvPr>
              <p:custDataLst>
                <p:tags r:id="rId6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923349" y="3960052"/>
              <a:ext cx="3139679" cy="23233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 Box 16">
              <a:extLst>
                <a:ext uri="{FF2B5EF4-FFF2-40B4-BE49-F238E27FC236}">
                  <a16:creationId xmlns:a16="http://schemas.microsoft.com/office/drawing/2014/main" xmlns="" id="{5EB185CC-4EBB-7CBA-7F68-94A153D79CD3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224265" y="6333356"/>
              <a:ext cx="2838763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800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汽车的安全气囊</a:t>
              </a:r>
            </a:p>
          </p:txBody>
        </p:sp>
      </p:grpSp>
      <p:grpSp>
        <p:nvGrpSpPr>
          <p:cNvPr id="10" name="组合 13">
            <a:extLst>
              <a:ext uri="{FF2B5EF4-FFF2-40B4-BE49-F238E27FC236}">
                <a16:creationId xmlns:a16="http://schemas.microsoft.com/office/drawing/2014/main" xmlns="" id="{F5A1EF10-C3F4-98BB-F60B-D52F348EACA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688661" y="2074951"/>
            <a:ext cx="3506451" cy="3079853"/>
            <a:chOff x="340725" y="2835283"/>
            <a:chExt cx="2814905" cy="2588916"/>
          </a:xfrm>
        </p:grpSpPr>
        <p:pic>
          <p:nvPicPr>
            <p:cNvPr id="11" name="图片 5" descr="timg (4)">
              <a:extLst>
                <a:ext uri="{FF2B5EF4-FFF2-40B4-BE49-F238E27FC236}">
                  <a16:creationId xmlns:a16="http://schemas.microsoft.com/office/drawing/2014/main" xmlns="" id="{0748307C-EEC7-A993-2F7C-F93C8102D02D}"/>
                </a:ext>
              </a:extLst>
            </p:cNvPr>
            <p:cNvPicPr/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40725" y="2835283"/>
              <a:ext cx="2814905" cy="1953040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12" name="矩形 7">
              <a:extLst>
                <a:ext uri="{FF2B5EF4-FFF2-40B4-BE49-F238E27FC236}">
                  <a16:creationId xmlns:a16="http://schemas.microsoft.com/office/drawing/2014/main" xmlns="" id="{E2624038-0534-EC11-B68D-250089D5FB16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31064" y="4867474"/>
              <a:ext cx="2382838" cy="5567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lang="en-US" altLang="en-US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lang="en-US" altLang="en-US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lang="en-US" altLang="en-US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lang="en-US" altLang="en-US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defTabSz="1218565" eaLnBrk="1" hangingPunct="1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en-US" sz="2800" kern="100" dirty="0"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带气垫的运动鞋</a:t>
              </a:r>
              <a:endParaRPr lang="en-US" altLang="zh-CN" sz="2800" kern="100" dirty="0"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89740F97-67EE-44EB-7E53-6FA9F5DA4124}"/>
              </a:ext>
            </a:extLst>
          </p:cNvPr>
          <p:cNvGrpSpPr/>
          <p:nvPr/>
        </p:nvGrpSpPr>
        <p:grpSpPr>
          <a:xfrm>
            <a:off x="831957" y="2042836"/>
            <a:ext cx="3189519" cy="3156219"/>
            <a:chOff x="906075" y="966264"/>
            <a:chExt cx="3189519" cy="3156219"/>
          </a:xfrm>
        </p:grpSpPr>
        <p:sp>
          <p:nvSpPr>
            <p:cNvPr id="14" name="Text Box 16">
              <a:extLst>
                <a:ext uri="{FF2B5EF4-FFF2-40B4-BE49-F238E27FC236}">
                  <a16:creationId xmlns:a16="http://schemas.microsoft.com/office/drawing/2014/main" xmlns="" id="{884AE7A2-9069-62A6-DFBE-079FB5E5D28C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906075" y="3383819"/>
              <a:ext cx="3189519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800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包装用的泡沫材料</a:t>
              </a:r>
            </a:p>
          </p:txBody>
        </p:sp>
        <p:pic>
          <p:nvPicPr>
            <p:cNvPr id="15" name="Picture 17" descr="缓冲保护2">
              <a:extLst>
                <a:ext uri="{FF2B5EF4-FFF2-40B4-BE49-F238E27FC236}">
                  <a16:creationId xmlns:a16="http://schemas.microsoft.com/office/drawing/2014/main" xmlns="" id="{5B5D1AE9-8538-D0C4-69E7-22F4CC58240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439" y="966264"/>
              <a:ext cx="2987155" cy="2327974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029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71810" y="1762428"/>
            <a:ext cx="10646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击打钉子时，不用橡皮锤仅仅是因为橡皮锤太轻。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跳远时，在沙坑里填沙，是为了减小冲量。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为了减轻撞车时对司乘人员的伤害程度，发动机舱越坚固越好</a:t>
            </a:r>
            <a:r>
              <a:rPr lang="zh-CN" altLang="zh-CN" sz="28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28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zh-CN" sz="1050" kern="100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195900" y="2491949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×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538458" y="3791625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×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263558" y="1845618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×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05" y="688846"/>
            <a:ext cx="1472505" cy="47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4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9206" y="765498"/>
            <a:ext cx="11412000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1.(2023·</a:t>
            </a:r>
            <a:r>
              <a:rPr lang="zh-CN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江西省上饶市高二期末</a:t>
            </a:r>
            <a:r>
              <a:rPr lang="en-US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CN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足球运动员练习用头颠球，某一次足球由静止下落到头顶的速度大小</a:t>
            </a:r>
            <a:r>
              <a:rPr lang="en-US" altLang="zh-CN" sz="2700" i="1" kern="100" dirty="0" err="1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</a:t>
            </a:r>
            <a:r>
              <a:rPr lang="en-US" altLang="zh-CN" sz="2700" kern="100" baseline="-25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＝</a:t>
            </a:r>
            <a:r>
              <a:rPr lang="en-US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m/s</a:t>
            </a:r>
            <a:r>
              <a:rPr lang="zh-CN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，被重新竖直向上顶起离开头顶的速度大小</a:t>
            </a:r>
            <a:r>
              <a:rPr lang="en-US" altLang="zh-CN" sz="2700" i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</a:t>
            </a:r>
            <a:r>
              <a:rPr lang="en-US" altLang="zh-CN" sz="2700" kern="100" baseline="-25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＝</a:t>
            </a:r>
            <a:r>
              <a:rPr lang="en-US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 m/s</a:t>
            </a:r>
            <a:r>
              <a:rPr lang="zh-CN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。已知足球与头部的作用时间为</a:t>
            </a:r>
            <a:r>
              <a:rPr lang="en-US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0.1 s</a:t>
            </a:r>
            <a:r>
              <a:rPr lang="zh-CN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，足球的质量为</a:t>
            </a:r>
            <a:r>
              <a:rPr lang="en-US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0.6 kg</a:t>
            </a:r>
            <a:r>
              <a:rPr lang="zh-CN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zh-CN" sz="2700" kern="100" spc="-7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空气阻力不计，重力加速度</a:t>
            </a:r>
            <a:r>
              <a:rPr lang="en-US" altLang="zh-CN" sz="2700" i="1" kern="100" spc="-7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</a:t>
            </a:r>
            <a:r>
              <a:rPr lang="zh-CN" altLang="zh-CN" sz="2700" kern="100" spc="-7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取</a:t>
            </a:r>
            <a:r>
              <a:rPr lang="en-US" altLang="zh-CN" sz="2700" kern="100" spc="-7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 m/</a:t>
            </a:r>
            <a:r>
              <a:rPr lang="en-US" altLang="zh-CN" sz="2700" kern="100" spc="-7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altLang="zh-CN" sz="2700" kern="100" spc="-70" baseline="30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zh-CN" sz="2700" kern="100" spc="-7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，在足球与头顶相互作用的过程中，求：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(1)</a:t>
            </a:r>
            <a:r>
              <a:rPr lang="zh-CN" altLang="zh-CN" sz="27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足球的动量变化量的大小；</a:t>
            </a:r>
            <a:endParaRPr lang="zh-CN" altLang="zh-CN" sz="2700" kern="100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9206" y="3861842"/>
            <a:ext cx="11412000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700" kern="100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答案</a:t>
            </a:r>
            <a:r>
              <a:rPr lang="zh-CN" altLang="zh-CN" sz="27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700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4.2 </a:t>
            </a:r>
            <a:r>
              <a:rPr lang="en-US" altLang="zh-CN" sz="2700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kg·m</a:t>
            </a:r>
            <a:r>
              <a:rPr lang="en-US" altLang="zh-CN" sz="2700" kern="100" dirty="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/s</a:t>
            </a:r>
            <a:r>
              <a:rPr lang="zh-CN" altLang="zh-CN" sz="2700" kern="100" dirty="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endParaRPr lang="zh-CN" altLang="zh-CN" sz="27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71041" y="4581922"/>
            <a:ext cx="11248331" cy="1800200"/>
            <a:chOff x="471835" y="934424"/>
            <a:chExt cx="11248331" cy="1800200"/>
          </a:xfrm>
        </p:grpSpPr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xmlns="" id="{DE721FF3-EA02-8E42-A717-6EFDB1105568}"/>
                </a:ext>
              </a:extLst>
            </p:cNvPr>
            <p:cNvSpPr/>
            <p:nvPr/>
          </p:nvSpPr>
          <p:spPr>
            <a:xfrm>
              <a:off x="471835" y="1094414"/>
              <a:ext cx="11248331" cy="1640210"/>
            </a:xfrm>
            <a:prstGeom prst="roundRect">
              <a:avLst>
                <a:gd name="adj" fmla="val 718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294" y="934424"/>
              <a:ext cx="695238" cy="314286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7F2216E9-0435-7741-9918-93AFB1D17999}"/>
                </a:ext>
              </a:extLst>
            </p:cNvPr>
            <p:cNvSpPr txBox="1"/>
            <p:nvPr/>
          </p:nvSpPr>
          <p:spPr>
            <a:xfrm>
              <a:off x="915584" y="992904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587814" y="4869886"/>
            <a:ext cx="10980000" cy="13152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设竖直向上为正方向，足球的动量变化量为</a:t>
            </a:r>
            <a:endParaRPr lang="zh-CN" altLang="zh-CN" sz="270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700" kern="1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Δ</a:t>
            </a:r>
            <a:r>
              <a:rPr lang="en-US" altLang="zh-CN" sz="2700" i="1" kern="1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p</a:t>
            </a:r>
            <a:r>
              <a:rPr lang="zh-CN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700" i="1" kern="1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m</a:t>
            </a:r>
            <a:r>
              <a:rPr lang="en-US" altLang="zh-CN" sz="2700" i="1" kern="100" dirty="0" err="1">
                <a:latin typeface="Book Antiqua" panose="0204060205030503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v</a:t>
            </a:r>
            <a:r>
              <a:rPr lang="en-US" altLang="zh-CN" sz="2700" kern="100" baseline="-250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2</a:t>
            </a:r>
            <a:r>
              <a:rPr lang="zh-CN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(</a:t>
            </a:r>
            <a:r>
              <a:rPr lang="zh-CN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2700" i="1" kern="1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m</a:t>
            </a:r>
            <a:r>
              <a:rPr lang="en-US" altLang="zh-CN" sz="2700" i="1" kern="100" dirty="0" err="1">
                <a:latin typeface="Book Antiqua" panose="0204060205030503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v</a:t>
            </a:r>
            <a:r>
              <a:rPr lang="en-US" altLang="zh-CN" sz="2700" kern="100" baseline="-250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1</a:t>
            </a:r>
            <a:r>
              <a:rPr lang="en-US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)</a:t>
            </a:r>
            <a:r>
              <a:rPr lang="zh-CN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0.6</a:t>
            </a:r>
            <a:r>
              <a:rPr lang="en-US" altLang="zh-CN" sz="27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×</a:t>
            </a:r>
            <a:r>
              <a:rPr lang="en-US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4 </a:t>
            </a:r>
            <a:r>
              <a:rPr lang="en-US" altLang="zh-CN" sz="2700" kern="1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kg·m</a:t>
            </a:r>
            <a:r>
              <a:rPr lang="en-US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/s</a:t>
            </a:r>
            <a:r>
              <a:rPr lang="zh-CN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0.6</a:t>
            </a:r>
            <a:r>
              <a:rPr lang="en-US" altLang="zh-CN" sz="27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×</a:t>
            </a:r>
            <a:r>
              <a:rPr lang="en-US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(</a:t>
            </a:r>
            <a:r>
              <a:rPr lang="zh-CN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3) </a:t>
            </a:r>
            <a:r>
              <a:rPr lang="en-US" altLang="zh-CN" sz="2700" kern="1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kg·m</a:t>
            </a:r>
            <a:r>
              <a:rPr lang="en-US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/s</a:t>
            </a:r>
            <a:r>
              <a:rPr lang="zh-CN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4.2 </a:t>
            </a:r>
            <a:r>
              <a:rPr lang="en-US" altLang="zh-CN" sz="2700" kern="1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kg·m</a:t>
            </a:r>
            <a:r>
              <a:rPr lang="en-US" altLang="zh-CN" sz="27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/s</a:t>
            </a:r>
            <a:endParaRPr lang="zh-CN" altLang="zh-CN" sz="27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9206" y="606978"/>
            <a:ext cx="11412000" cy="6644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头顶受到足球的平均作用力。</a:t>
            </a:r>
            <a:endParaRPr lang="zh-CN" altLang="zh-CN" sz="1050" kern="100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9206" y="1325157"/>
            <a:ext cx="11412000" cy="6644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答案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kern="100" dirty="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48 N</a:t>
            </a:r>
            <a:r>
              <a:rPr lang="zh-CN" altLang="zh-CN" sz="2800" kern="100" dirty="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，方向竖直向下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71041" y="2133650"/>
            <a:ext cx="11248331" cy="3816424"/>
            <a:chOff x="471835" y="934424"/>
            <a:chExt cx="11248331" cy="3816424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xmlns="" id="{DE721FF3-EA02-8E42-A717-6EFDB1105568}"/>
                </a:ext>
              </a:extLst>
            </p:cNvPr>
            <p:cNvSpPr/>
            <p:nvPr/>
          </p:nvSpPr>
          <p:spPr>
            <a:xfrm>
              <a:off x="471835" y="1094414"/>
              <a:ext cx="11248331" cy="3656434"/>
            </a:xfrm>
            <a:prstGeom prst="roundRect">
              <a:avLst>
                <a:gd name="adj" fmla="val 335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294" y="934424"/>
              <a:ext cx="695238" cy="31428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7F2216E9-0435-7741-9918-93AFB1D17999}"/>
                </a:ext>
              </a:extLst>
            </p:cNvPr>
            <p:cNvSpPr txBox="1"/>
            <p:nvPr/>
          </p:nvSpPr>
          <p:spPr>
            <a:xfrm>
              <a:off x="915584" y="992904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87814" y="2493690"/>
            <a:ext cx="10980000" cy="32421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设竖直向上为正方向，根据动量定理可知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2800" i="1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mg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)</a:t>
            </a:r>
            <a:r>
              <a:rPr lang="en-US" altLang="zh-CN" sz="2800" i="1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t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Δ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p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解得足球受到头顶的平均作用力大小为</a:t>
            </a:r>
            <a:r>
              <a:rPr lang="en-US" altLang="zh-CN" sz="2800" i="1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48 N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，方向竖直向上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spc="-8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由牛顿第三定律可知，头顶受到足球的平均作用力的大小</a:t>
            </a:r>
            <a:r>
              <a:rPr lang="en-US" altLang="zh-CN" sz="2800" i="1" kern="100" spc="-8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F</a:t>
            </a:r>
            <a:r>
              <a:rPr lang="en-US" altLang="zh-CN" sz="2800" kern="100" spc="-80" dirty="0">
                <a:latin typeface="宋体" panose="02010600030101010101" pitchFamily="2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′</a:t>
            </a:r>
            <a:r>
              <a:rPr lang="zh-CN" altLang="zh-CN" sz="2800" kern="100" spc="-8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800" i="1" kern="100" spc="-8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F</a:t>
            </a:r>
            <a:r>
              <a:rPr lang="zh-CN" altLang="zh-CN" sz="2800" kern="100" spc="-8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spc="-8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48 N</a:t>
            </a:r>
            <a:r>
              <a:rPr lang="zh-CN" altLang="zh-CN" sz="2800" kern="100" spc="-8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方向竖直向下。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49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0481" y="815809"/>
            <a:ext cx="11412000" cy="19571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用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0.5 kg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的铁锤钉钉子。打击前铁锤的速度为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 m/s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，打击后铁锤的速度变为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，设打击时间为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0.01 s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取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 m/</a:t>
            </a: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altLang="zh-CN" sz="2800" kern="100" baseline="30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不计铁锤所受的重力，铁锤钉钉子的平均作用力是多大？</a:t>
            </a:r>
            <a:endParaRPr lang="zh-CN" altLang="zh-CN" sz="1050" kern="100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0481" y="2844956"/>
            <a:ext cx="1141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答案</a:t>
            </a:r>
            <a:r>
              <a:rPr lang="zh-CN" altLang="zh-CN" sz="2800" kern="100" dirty="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kern="100" dirty="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200 N</a:t>
            </a:r>
            <a:endParaRPr lang="zh-CN" altLang="zh-CN" sz="28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22316" y="3655628"/>
            <a:ext cx="11248331" cy="2448272"/>
            <a:chOff x="471835" y="934424"/>
            <a:chExt cx="11248331" cy="2448272"/>
          </a:xfrm>
        </p:grpSpPr>
        <p:sp>
          <p:nvSpPr>
            <p:cNvPr id="7" name="圆角矩形 6">
              <a:extLst>
                <a:ext uri="{FF2B5EF4-FFF2-40B4-BE49-F238E27FC236}">
                  <a16:creationId xmlns:a16="http://schemas.microsoft.com/office/drawing/2014/main" xmlns="" id="{DE721FF3-EA02-8E42-A717-6EFDB1105568}"/>
                </a:ext>
              </a:extLst>
            </p:cNvPr>
            <p:cNvSpPr/>
            <p:nvPr/>
          </p:nvSpPr>
          <p:spPr>
            <a:xfrm>
              <a:off x="471835" y="1094414"/>
              <a:ext cx="11248331" cy="2288282"/>
            </a:xfrm>
            <a:prstGeom prst="roundRect">
              <a:avLst>
                <a:gd name="adj" fmla="val 6023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294" y="934424"/>
              <a:ext cx="695238" cy="314286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7F2216E9-0435-7741-9918-93AFB1D17999}"/>
                </a:ext>
              </a:extLst>
            </p:cNvPr>
            <p:cNvSpPr txBox="1"/>
            <p:nvPr/>
          </p:nvSpPr>
          <p:spPr>
            <a:xfrm>
              <a:off x="915584" y="992904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639089" y="3943592"/>
            <a:ext cx="10980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打击时，铁锤受到重力和钉子对铁锤竖直向上的弹力，打击后铁锤的速度为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0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，设竖直向下为正方向。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2800" kern="100" spc="-100" dirty="0" smtClean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若</a:t>
            </a:r>
            <a:r>
              <a:rPr lang="zh-CN" altLang="zh-CN" sz="2800" kern="100" spc="-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不计铁锤所受的重力，根据动量定理有－</a:t>
            </a:r>
            <a:r>
              <a:rPr lang="en-US" altLang="zh-CN" sz="2800" i="1" kern="100" spc="-100" dirty="0" err="1">
                <a:latin typeface="Times New Roman" panose="02020603050405020304" pitchFamily="18" charset="0"/>
                <a:ea typeface="楷体_GB2312" panose="02010609030101010101" pitchFamily="49" charset="-122"/>
              </a:rPr>
              <a:t>F</a:t>
            </a:r>
            <a:r>
              <a:rPr lang="en-US" altLang="zh-CN" sz="2800" kern="100" spc="-100" dirty="0" err="1">
                <a:latin typeface="Times New Roman" panose="02020603050405020304" pitchFamily="18" charset="0"/>
                <a:ea typeface="楷体_GB2312" panose="02010609030101010101" pitchFamily="49" charset="-122"/>
              </a:rPr>
              <a:t>Δ</a:t>
            </a:r>
            <a:r>
              <a:rPr lang="en-US" altLang="zh-CN" sz="2800" i="1" kern="100" spc="-100" dirty="0" err="1">
                <a:latin typeface="Times New Roman" panose="02020603050405020304" pitchFamily="18" charset="0"/>
                <a:ea typeface="楷体_GB2312" panose="02010609030101010101" pitchFamily="49" charset="-122"/>
              </a:rPr>
              <a:t>t</a:t>
            </a:r>
            <a:r>
              <a:rPr lang="zh-CN" altLang="zh-CN" sz="2800" kern="100" spc="-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spc="-1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0</a:t>
            </a:r>
            <a:r>
              <a:rPr lang="zh-CN" altLang="zh-CN" sz="2800" kern="100" spc="-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2800" i="1" kern="100" spc="-1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m</a:t>
            </a:r>
            <a:r>
              <a:rPr lang="en-US" altLang="zh-CN" sz="2800" i="1" kern="100" spc="-100" dirty="0">
                <a:latin typeface="Book Antiqua" panose="0204060205030503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v</a:t>
            </a:r>
            <a:r>
              <a:rPr lang="zh-CN" altLang="zh-CN" sz="2800" kern="100" spc="-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，解得</a:t>
            </a:r>
            <a:r>
              <a:rPr lang="en-US" altLang="zh-CN" sz="2800" i="1" kern="100" spc="-1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F</a:t>
            </a:r>
            <a:r>
              <a:rPr lang="zh-CN" altLang="zh-CN" sz="2800" kern="100" spc="-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spc="-1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200 N</a:t>
            </a:r>
            <a:r>
              <a:rPr lang="zh-CN" altLang="zh-CN" sz="2800" kern="100" spc="-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1050" kern="100" spc="-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51" y="2978014"/>
            <a:ext cx="1472505" cy="47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1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1D2F362-2269-57DD-40DC-7947D52C5F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04" y="1179796"/>
            <a:ext cx="2944225" cy="18017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390F950-C31A-E41C-6CED-EE864BD48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04" y="3092125"/>
            <a:ext cx="2944225" cy="1954132"/>
          </a:xfrm>
          <a:prstGeom prst="rect">
            <a:avLst/>
          </a:prstGeom>
        </p:spPr>
      </p:pic>
      <p:pic>
        <p:nvPicPr>
          <p:cNvPr id="12" name="录制_2023_02_12_11_24_34_864 00_00_02-00_00_12">
            <a:hlinkClick r:id="" action="ppaction://media"/>
            <a:extLst>
              <a:ext uri="{FF2B5EF4-FFF2-40B4-BE49-F238E27FC236}">
                <a16:creationId xmlns:a16="http://schemas.microsoft.com/office/drawing/2014/main" xmlns="" id="{17E19809-C9D4-F72E-0315-B827BD7928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571" y="1179796"/>
            <a:ext cx="6904557" cy="387500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35CEEB71-0583-164E-05DF-600F701540DD}"/>
              </a:ext>
            </a:extLst>
          </p:cNvPr>
          <p:cNvSpPr txBox="1"/>
          <p:nvPr/>
        </p:nvSpPr>
        <p:spPr>
          <a:xfrm>
            <a:off x="3112203" y="5461245"/>
            <a:ext cx="5624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+mj-ea"/>
                <a:ea typeface="+mj-ea"/>
              </a:rPr>
              <a:t>减轻船舶靠岸时与船体的撞击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8" y="422473"/>
            <a:ext cx="1403900" cy="450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1041" y="568987"/>
            <a:ext cx="1141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考虑铁锤所受的重力，铁锤钉钉子的平均作用力是多大？</a:t>
            </a:r>
            <a:endParaRPr lang="zh-CN" altLang="zh-CN" sz="1050" kern="100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820141" y="531227"/>
            <a:ext cx="22428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答案</a:t>
            </a:r>
            <a:r>
              <a:rPr lang="zh-CN" altLang="zh-CN" sz="2800" kern="100" dirty="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kern="100" dirty="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205 N</a:t>
            </a:r>
            <a:endParaRPr lang="zh-CN" altLang="zh-CN" sz="28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71041" y="1381761"/>
            <a:ext cx="11248331" cy="1224136"/>
            <a:chOff x="471835" y="934424"/>
            <a:chExt cx="11248331" cy="1224136"/>
          </a:xfrm>
        </p:grpSpPr>
        <p:sp>
          <p:nvSpPr>
            <p:cNvPr id="8" name="圆角矩形 7">
              <a:extLst>
                <a:ext uri="{FF2B5EF4-FFF2-40B4-BE49-F238E27FC236}">
                  <a16:creationId xmlns:a16="http://schemas.microsoft.com/office/drawing/2014/main" xmlns="" id="{DE721FF3-EA02-8E42-A717-6EFDB1105568}"/>
                </a:ext>
              </a:extLst>
            </p:cNvPr>
            <p:cNvSpPr/>
            <p:nvPr/>
          </p:nvSpPr>
          <p:spPr>
            <a:xfrm>
              <a:off x="471835" y="1094414"/>
              <a:ext cx="11248331" cy="1064146"/>
            </a:xfrm>
            <a:prstGeom prst="roundRect">
              <a:avLst>
                <a:gd name="adj" fmla="val 1009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294" y="934424"/>
              <a:ext cx="695238" cy="31428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7F2216E9-0435-7741-9918-93AFB1D17999}"/>
                </a:ext>
              </a:extLst>
            </p:cNvPr>
            <p:cNvSpPr txBox="1"/>
            <p:nvPr/>
          </p:nvSpPr>
          <p:spPr>
            <a:xfrm>
              <a:off x="915584" y="992904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87838" y="1785974"/>
            <a:ext cx="10980000" cy="66890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若考虑铁锤所受的重力，则有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G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2800" i="1" kern="1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)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楷体_GB2312" panose="02010609030101010101" pitchFamily="49" charset="-122"/>
              </a:rPr>
              <a:t>Δ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楷体_GB2312" panose="02010609030101010101" pitchFamily="49" charset="-122"/>
              </a:rPr>
              <a:t>t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0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2800" i="1" kern="1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m</a:t>
            </a:r>
            <a:r>
              <a:rPr lang="en-US" altLang="zh-CN" sz="2800" i="1" kern="100" dirty="0">
                <a:latin typeface="Book Antiqua" panose="0204060205030503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v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，解得</a:t>
            </a:r>
            <a:r>
              <a:rPr lang="en-US" altLang="zh-CN" sz="2800" i="1" kern="1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205 N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1050" kern="100" spc="-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1838" y="2677905"/>
            <a:ext cx="1141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请你分析一下，在计算铁锤钉钉子的平均作用力时，在什么情况下可以不计铁锤所受的重力。</a:t>
            </a:r>
            <a:endParaRPr lang="zh-CN" altLang="zh-CN" sz="1050" kern="100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1838" y="3974049"/>
            <a:ext cx="1141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答案</a:t>
            </a:r>
            <a:r>
              <a:rPr lang="zh-CN" altLang="zh-CN" sz="2800" kern="100" dirty="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当打击时间很短时，可以不计铁锤所受的重力</a:t>
            </a:r>
            <a:endParaRPr lang="zh-CN" altLang="zh-CN" sz="28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78582" y="4766137"/>
            <a:ext cx="11248331" cy="1584176"/>
            <a:chOff x="471835" y="934424"/>
            <a:chExt cx="11248331" cy="1584176"/>
          </a:xfrm>
        </p:grpSpPr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xmlns="" id="{DE721FF3-EA02-8E42-A717-6EFDB1105568}"/>
                </a:ext>
              </a:extLst>
            </p:cNvPr>
            <p:cNvSpPr/>
            <p:nvPr/>
          </p:nvSpPr>
          <p:spPr>
            <a:xfrm>
              <a:off x="471835" y="1094414"/>
              <a:ext cx="11248331" cy="1424186"/>
            </a:xfrm>
            <a:prstGeom prst="roundRect">
              <a:avLst>
                <a:gd name="adj" fmla="val 1009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294" y="934424"/>
              <a:ext cx="695238" cy="314286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7F2216E9-0435-7741-9918-93AFB1D17999}"/>
                </a:ext>
              </a:extLst>
            </p:cNvPr>
            <p:cNvSpPr txBox="1"/>
            <p:nvPr/>
          </p:nvSpPr>
          <p:spPr>
            <a:xfrm>
              <a:off x="915584" y="992904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587838" y="5013349"/>
            <a:ext cx="10980000" cy="12840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从前两问的解答可以看出，当打击时间很短时，铁锤所受的重力可以忽略不计。</a:t>
            </a:r>
            <a:endParaRPr lang="zh-CN" altLang="zh-CN" sz="1050" kern="100" spc="-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CDE0860B-DFC7-58AB-73A4-BADA214DCF3E}"/>
              </a:ext>
            </a:extLst>
          </p:cNvPr>
          <p:cNvSpPr txBox="1"/>
          <p:nvPr/>
        </p:nvSpPr>
        <p:spPr>
          <a:xfrm>
            <a:off x="3059764" y="744511"/>
            <a:ext cx="631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应用动量定理定量计算的一般步骤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080592A0-4CBB-A121-8789-D0D2DBD5A706}"/>
              </a:ext>
            </a:extLst>
          </p:cNvPr>
          <p:cNvSpPr/>
          <p:nvPr/>
        </p:nvSpPr>
        <p:spPr>
          <a:xfrm>
            <a:off x="2236712" y="1602216"/>
            <a:ext cx="2258377" cy="4755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确定研究对象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9EF18486-65D4-14EB-8285-6DE16E1CFDA4}"/>
              </a:ext>
            </a:extLst>
          </p:cNvPr>
          <p:cNvGrpSpPr/>
          <p:nvPr/>
        </p:nvGrpSpPr>
        <p:grpSpPr>
          <a:xfrm>
            <a:off x="1946155" y="2031326"/>
            <a:ext cx="2566026" cy="1582961"/>
            <a:chOff x="1571251" y="1998083"/>
            <a:chExt cx="2566026" cy="1582961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9A810730-102D-D50A-7479-678CFA0775B4}"/>
                </a:ext>
              </a:extLst>
            </p:cNvPr>
            <p:cNvSpPr/>
            <p:nvPr/>
          </p:nvSpPr>
          <p:spPr>
            <a:xfrm>
              <a:off x="1571251" y="2627861"/>
              <a:ext cx="2566026" cy="95318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明确运动过程，</a:t>
              </a:r>
              <a:endPara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进行受力分析</a:t>
              </a:r>
            </a:p>
          </p:txBody>
        </p:sp>
        <p:pic>
          <p:nvPicPr>
            <p:cNvPr id="10" name="图形 9" descr="箭头: 直 纯色填充">
              <a:extLst>
                <a:ext uri="{FF2B5EF4-FFF2-40B4-BE49-F238E27FC236}">
                  <a16:creationId xmlns:a16="http://schemas.microsoft.com/office/drawing/2014/main" xmlns="" id="{A5207FA0-DEBA-AF29-958D-08B72523F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6200000">
              <a:off x="2617063" y="1998083"/>
              <a:ext cx="629778" cy="629778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6F625EFC-0200-FC74-A5A7-A13231F8720C}"/>
              </a:ext>
            </a:extLst>
          </p:cNvPr>
          <p:cNvGrpSpPr/>
          <p:nvPr/>
        </p:nvGrpSpPr>
        <p:grpSpPr>
          <a:xfrm>
            <a:off x="1929065" y="3637123"/>
            <a:ext cx="2600209" cy="1578407"/>
            <a:chOff x="1554161" y="3603880"/>
            <a:chExt cx="2600209" cy="1578407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xmlns="" id="{D987F3CF-7E66-2552-13F3-A7EC7FEC6446}"/>
                </a:ext>
              </a:extLst>
            </p:cNvPr>
            <p:cNvSpPr/>
            <p:nvPr/>
          </p:nvSpPr>
          <p:spPr>
            <a:xfrm>
              <a:off x="1554161" y="4229104"/>
              <a:ext cx="2600209" cy="95318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找准初末状态，</a:t>
              </a:r>
              <a:endPara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确定各矢量符号</a:t>
              </a:r>
            </a:p>
          </p:txBody>
        </p:sp>
        <p:pic>
          <p:nvPicPr>
            <p:cNvPr id="11" name="图形 10" descr="箭头: 直 纯色填充">
              <a:extLst>
                <a:ext uri="{FF2B5EF4-FFF2-40B4-BE49-F238E27FC236}">
                  <a16:creationId xmlns:a16="http://schemas.microsoft.com/office/drawing/2014/main" xmlns="" id="{88C0C91F-3480-986D-7F51-E205957DB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6200000">
              <a:off x="2617063" y="3603880"/>
              <a:ext cx="629778" cy="629778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30A84EAA-5BF3-30EF-3F96-84CC1F795032}"/>
              </a:ext>
            </a:extLst>
          </p:cNvPr>
          <p:cNvGrpSpPr/>
          <p:nvPr/>
        </p:nvGrpSpPr>
        <p:grpSpPr>
          <a:xfrm>
            <a:off x="1809421" y="5210976"/>
            <a:ext cx="2993315" cy="1109947"/>
            <a:chOff x="1434517" y="5177733"/>
            <a:chExt cx="2993315" cy="110994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8A2FD890-30F6-FC93-BFC0-D861AA525C3E}"/>
                </a:ext>
              </a:extLst>
            </p:cNvPr>
            <p:cNvSpPr/>
            <p:nvPr/>
          </p:nvSpPr>
          <p:spPr>
            <a:xfrm>
              <a:off x="1434517" y="5830348"/>
              <a:ext cx="2993315" cy="4573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列动量定理方程求解</a:t>
              </a:r>
            </a:p>
          </p:txBody>
        </p:sp>
        <p:pic>
          <p:nvPicPr>
            <p:cNvPr id="12" name="图形 11" descr="箭头: 直 纯色填充">
              <a:extLst>
                <a:ext uri="{FF2B5EF4-FFF2-40B4-BE49-F238E27FC236}">
                  <a16:creationId xmlns:a16="http://schemas.microsoft.com/office/drawing/2014/main" xmlns="" id="{EA0DE2A0-842B-801F-520F-067EFFB1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6200000">
              <a:off x="2617063" y="5177733"/>
              <a:ext cx="629778" cy="629778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30037F79-5989-5935-C8FB-5649F2703019}"/>
              </a:ext>
            </a:extLst>
          </p:cNvPr>
          <p:cNvGrpSpPr/>
          <p:nvPr/>
        </p:nvGrpSpPr>
        <p:grpSpPr>
          <a:xfrm>
            <a:off x="4529274" y="1620937"/>
            <a:ext cx="3268440" cy="461665"/>
            <a:chOff x="4715765" y="1568973"/>
            <a:chExt cx="3268440" cy="461665"/>
          </a:xfrm>
        </p:grpSpPr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xmlns="" id="{850DEFBE-D33A-F65E-11F7-BF4C7F8971E3}"/>
                </a:ext>
              </a:extLst>
            </p:cNvPr>
            <p:cNvCxnSpPr/>
            <p:nvPr/>
          </p:nvCxnSpPr>
          <p:spPr>
            <a:xfrm flipV="1">
              <a:off x="4715765" y="1789668"/>
              <a:ext cx="721345" cy="101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89C31610-BBD2-FB6D-DEDC-9DED030C2423}"/>
                </a:ext>
              </a:extLst>
            </p:cNvPr>
            <p:cNvSpPr txBox="1"/>
            <p:nvPr/>
          </p:nvSpPr>
          <p:spPr>
            <a:xfrm>
              <a:off x="5657787" y="1568973"/>
              <a:ext cx="23264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一般为单个物体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CF705EA9-7AE5-76CC-9DCA-E44FEF04F02B}"/>
              </a:ext>
            </a:extLst>
          </p:cNvPr>
          <p:cNvGrpSpPr/>
          <p:nvPr/>
        </p:nvGrpSpPr>
        <p:grpSpPr>
          <a:xfrm>
            <a:off x="4512181" y="2537530"/>
            <a:ext cx="6528985" cy="1200329"/>
            <a:chOff x="4358494" y="2537021"/>
            <a:chExt cx="6528985" cy="1200329"/>
          </a:xfrm>
        </p:grpSpPr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xmlns="" id="{1486E582-CA33-CD62-9461-4C418EA385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58494" y="3128638"/>
              <a:ext cx="686077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EDA9D658-31CA-F252-4655-7A8CBB19BE69}"/>
                </a:ext>
              </a:extLst>
            </p:cNvPr>
            <p:cNvSpPr txBox="1"/>
            <p:nvPr/>
          </p:nvSpPr>
          <p:spPr>
            <a:xfrm>
              <a:off x="5152039" y="2537021"/>
              <a:ext cx="57354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先求每个力的冲量，再求各冲量的矢量和，或先求合力，再求合力的冲量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665236E4-4034-EA66-9E48-0F2BC8B6D2EF}"/>
              </a:ext>
            </a:extLst>
          </p:cNvPr>
          <p:cNvGrpSpPr/>
          <p:nvPr/>
        </p:nvGrpSpPr>
        <p:grpSpPr>
          <a:xfrm>
            <a:off x="4583074" y="4138773"/>
            <a:ext cx="6131933" cy="1200329"/>
            <a:chOff x="4429386" y="4138264"/>
            <a:chExt cx="6131933" cy="1200329"/>
          </a:xfrm>
        </p:grpSpPr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xmlns="" id="{0120E8B8-ABAE-ECC2-E39D-4559A2ADE4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9386" y="4705695"/>
              <a:ext cx="686077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6741B0D2-2497-9F8F-7F55-A6702BCE0B2A}"/>
                </a:ext>
              </a:extLst>
            </p:cNvPr>
            <p:cNvSpPr txBox="1"/>
            <p:nvPr/>
          </p:nvSpPr>
          <p:spPr>
            <a:xfrm>
              <a:off x="5152038" y="4138264"/>
              <a:ext cx="54092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选取正方向，确定初、末状态动量和各冲量的正负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585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形状 21"/>
          <p:cNvSpPr/>
          <p:nvPr/>
        </p:nvSpPr>
        <p:spPr>
          <a:xfrm flipV="1">
            <a:off x="3915062" y="1567555"/>
            <a:ext cx="4411763" cy="4136282"/>
          </a:xfrm>
          <a:custGeom>
            <a:avLst/>
            <a:gdLst>
              <a:gd name="connsiteX0" fmla="*/ 831344 w 3028208"/>
              <a:gd name="connsiteY0" fmla="*/ 1177172 h 2610524"/>
              <a:gd name="connsiteX1" fmla="*/ 987117 w 3028208"/>
              <a:gd name="connsiteY1" fmla="*/ 1177172 h 2610524"/>
              <a:gd name="connsiteX2" fmla="*/ 1514104 w 3028208"/>
              <a:gd name="connsiteY2" fmla="*/ 268573 h 2610524"/>
              <a:gd name="connsiteX3" fmla="*/ 2041092 w 3028208"/>
              <a:gd name="connsiteY3" fmla="*/ 1177172 h 2610524"/>
              <a:gd name="connsiteX4" fmla="*/ 2196864 w 3028208"/>
              <a:gd name="connsiteY4" fmla="*/ 1177172 h 2610524"/>
              <a:gd name="connsiteX5" fmla="*/ 1514104 w 3028208"/>
              <a:gd name="connsiteY5" fmla="*/ 0 h 2610524"/>
              <a:gd name="connsiteX6" fmla="*/ 2322851 w 3028208"/>
              <a:gd name="connsiteY6" fmla="*/ 2610524 h 2610524"/>
              <a:gd name="connsiteX7" fmla="*/ 3028208 w 3028208"/>
              <a:gd name="connsiteY7" fmla="*/ 2610524 h 2610524"/>
              <a:gd name="connsiteX8" fmla="*/ 2718955 w 3028208"/>
              <a:gd name="connsiteY8" fmla="*/ 2077329 h 2610524"/>
              <a:gd name="connsiteX9" fmla="*/ 2563182 w 3028208"/>
              <a:gd name="connsiteY9" fmla="*/ 2077329 h 2610524"/>
              <a:gd name="connsiteX10" fmla="*/ 2802577 w 3028208"/>
              <a:gd name="connsiteY10" fmla="*/ 2490079 h 2610524"/>
              <a:gd name="connsiteX11" fmla="*/ 2322851 w 3028208"/>
              <a:gd name="connsiteY11" fmla="*/ 2490079 h 2610524"/>
              <a:gd name="connsiteX12" fmla="*/ 0 w 3028208"/>
              <a:gd name="connsiteY12" fmla="*/ 2610524 h 2610524"/>
              <a:gd name="connsiteX13" fmla="*/ 743433 w 3028208"/>
              <a:gd name="connsiteY13" fmla="*/ 2610524 h 2610524"/>
              <a:gd name="connsiteX14" fmla="*/ 743433 w 3028208"/>
              <a:gd name="connsiteY14" fmla="*/ 2490079 h 2610524"/>
              <a:gd name="connsiteX15" fmla="*/ 225631 w 3028208"/>
              <a:gd name="connsiteY15" fmla="*/ 2490079 h 2610524"/>
              <a:gd name="connsiteX16" fmla="*/ 465026 w 3028208"/>
              <a:gd name="connsiteY16" fmla="*/ 2077329 h 2610524"/>
              <a:gd name="connsiteX17" fmla="*/ 309253 w 3028208"/>
              <a:gd name="connsiteY17" fmla="*/ 2077329 h 261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28208" h="2610524">
                <a:moveTo>
                  <a:pt x="831344" y="1177172"/>
                </a:moveTo>
                <a:lnTo>
                  <a:pt x="987117" y="1177172"/>
                </a:lnTo>
                <a:lnTo>
                  <a:pt x="1514104" y="268573"/>
                </a:lnTo>
                <a:lnTo>
                  <a:pt x="2041092" y="1177172"/>
                </a:lnTo>
                <a:lnTo>
                  <a:pt x="2196864" y="1177172"/>
                </a:lnTo>
                <a:lnTo>
                  <a:pt x="1514104" y="0"/>
                </a:lnTo>
                <a:close/>
                <a:moveTo>
                  <a:pt x="2322851" y="2610524"/>
                </a:moveTo>
                <a:lnTo>
                  <a:pt x="3028208" y="2610524"/>
                </a:lnTo>
                <a:lnTo>
                  <a:pt x="2718955" y="2077329"/>
                </a:lnTo>
                <a:lnTo>
                  <a:pt x="2563182" y="2077329"/>
                </a:lnTo>
                <a:lnTo>
                  <a:pt x="2802577" y="2490079"/>
                </a:lnTo>
                <a:lnTo>
                  <a:pt x="2322851" y="2490079"/>
                </a:lnTo>
                <a:close/>
                <a:moveTo>
                  <a:pt x="0" y="2610524"/>
                </a:moveTo>
                <a:lnTo>
                  <a:pt x="743433" y="2610524"/>
                </a:lnTo>
                <a:lnTo>
                  <a:pt x="743433" y="2490079"/>
                </a:lnTo>
                <a:lnTo>
                  <a:pt x="225631" y="2490079"/>
                </a:lnTo>
                <a:lnTo>
                  <a:pt x="465026" y="2077329"/>
                </a:lnTo>
                <a:lnTo>
                  <a:pt x="309253" y="20773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" name="直线连接符 24"/>
          <p:cNvCxnSpPr/>
          <p:nvPr/>
        </p:nvCxnSpPr>
        <p:spPr>
          <a:xfrm flipH="1">
            <a:off x="6410556" y="4093812"/>
            <a:ext cx="916519" cy="1580205"/>
          </a:xfrm>
          <a:prstGeom prst="line">
            <a:avLst/>
          </a:prstGeom>
          <a:ln w="9525">
            <a:solidFill>
              <a:schemeClr val="bg1">
                <a:alpha val="3415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线连接符 25"/>
          <p:cNvCxnSpPr/>
          <p:nvPr/>
        </p:nvCxnSpPr>
        <p:spPr>
          <a:xfrm>
            <a:off x="4821382" y="4018736"/>
            <a:ext cx="612150" cy="1055431"/>
          </a:xfrm>
          <a:prstGeom prst="line">
            <a:avLst/>
          </a:prstGeom>
          <a:ln w="9525">
            <a:solidFill>
              <a:schemeClr val="bg1">
                <a:alpha val="3415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线连接符 26"/>
          <p:cNvCxnSpPr/>
          <p:nvPr/>
        </p:nvCxnSpPr>
        <p:spPr>
          <a:xfrm>
            <a:off x="3730261" y="2021073"/>
            <a:ext cx="378317" cy="652271"/>
          </a:xfrm>
          <a:prstGeom prst="line">
            <a:avLst/>
          </a:prstGeom>
          <a:ln w="9525">
            <a:solidFill>
              <a:schemeClr val="bg1">
                <a:alpha val="3415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28"/>
          <p:cNvCxnSpPr/>
          <p:nvPr/>
        </p:nvCxnSpPr>
        <p:spPr>
          <a:xfrm flipH="1">
            <a:off x="8325552" y="1768118"/>
            <a:ext cx="311960" cy="537860"/>
          </a:xfrm>
          <a:prstGeom prst="line">
            <a:avLst/>
          </a:prstGeom>
          <a:ln w="9525">
            <a:solidFill>
              <a:schemeClr val="bg1">
                <a:alpha val="3415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30"/>
          <p:cNvCxnSpPr/>
          <p:nvPr/>
        </p:nvCxnSpPr>
        <p:spPr>
          <a:xfrm>
            <a:off x="4370119" y="1353788"/>
            <a:ext cx="3633850" cy="0"/>
          </a:xfrm>
          <a:prstGeom prst="line">
            <a:avLst/>
          </a:prstGeom>
          <a:ln w="9525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1297818" y="1567555"/>
            <a:ext cx="9646248" cy="4136282"/>
            <a:chOff x="2785437" y="2675509"/>
            <a:chExt cx="6621127" cy="2610524"/>
          </a:xfrm>
        </p:grpSpPr>
        <p:sp>
          <p:nvSpPr>
            <p:cNvPr id="10" name="标题 4"/>
            <p:cNvSpPr txBox="1"/>
            <p:nvPr/>
          </p:nvSpPr>
          <p:spPr>
            <a:xfrm>
              <a:off x="2785437" y="3013470"/>
              <a:ext cx="6621127" cy="1325563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思源黑体" panose="020B0500000000000000" pitchFamily="34" charset="-122"/>
                </a:rPr>
                <a:t>冲量的计算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思源黑体" panose="020B0500000000000000" pitchFamily="34" charset="-122"/>
              </a:endParaRPr>
            </a:p>
          </p:txBody>
        </p:sp>
        <p:sp>
          <p:nvSpPr>
            <p:cNvPr id="11" name="任意形状 21"/>
            <p:cNvSpPr/>
            <p:nvPr/>
          </p:nvSpPr>
          <p:spPr>
            <a:xfrm flipV="1">
              <a:off x="4581898" y="2675509"/>
              <a:ext cx="3028208" cy="2610524"/>
            </a:xfrm>
            <a:custGeom>
              <a:avLst/>
              <a:gdLst>
                <a:gd name="connsiteX0" fmla="*/ 831344 w 3028208"/>
                <a:gd name="connsiteY0" fmla="*/ 1177172 h 2610524"/>
                <a:gd name="connsiteX1" fmla="*/ 987117 w 3028208"/>
                <a:gd name="connsiteY1" fmla="*/ 1177172 h 2610524"/>
                <a:gd name="connsiteX2" fmla="*/ 1514104 w 3028208"/>
                <a:gd name="connsiteY2" fmla="*/ 268573 h 2610524"/>
                <a:gd name="connsiteX3" fmla="*/ 2041092 w 3028208"/>
                <a:gd name="connsiteY3" fmla="*/ 1177172 h 2610524"/>
                <a:gd name="connsiteX4" fmla="*/ 2196864 w 3028208"/>
                <a:gd name="connsiteY4" fmla="*/ 1177172 h 2610524"/>
                <a:gd name="connsiteX5" fmla="*/ 1514104 w 3028208"/>
                <a:gd name="connsiteY5" fmla="*/ 0 h 2610524"/>
                <a:gd name="connsiteX6" fmla="*/ 2322851 w 3028208"/>
                <a:gd name="connsiteY6" fmla="*/ 2610524 h 2610524"/>
                <a:gd name="connsiteX7" fmla="*/ 3028208 w 3028208"/>
                <a:gd name="connsiteY7" fmla="*/ 2610524 h 2610524"/>
                <a:gd name="connsiteX8" fmla="*/ 2718955 w 3028208"/>
                <a:gd name="connsiteY8" fmla="*/ 2077329 h 2610524"/>
                <a:gd name="connsiteX9" fmla="*/ 2563182 w 3028208"/>
                <a:gd name="connsiteY9" fmla="*/ 2077329 h 2610524"/>
                <a:gd name="connsiteX10" fmla="*/ 2802577 w 3028208"/>
                <a:gd name="connsiteY10" fmla="*/ 2490079 h 2610524"/>
                <a:gd name="connsiteX11" fmla="*/ 2322851 w 3028208"/>
                <a:gd name="connsiteY11" fmla="*/ 2490079 h 2610524"/>
                <a:gd name="connsiteX12" fmla="*/ 0 w 3028208"/>
                <a:gd name="connsiteY12" fmla="*/ 2610524 h 2610524"/>
                <a:gd name="connsiteX13" fmla="*/ 743433 w 3028208"/>
                <a:gd name="connsiteY13" fmla="*/ 2610524 h 2610524"/>
                <a:gd name="connsiteX14" fmla="*/ 743433 w 3028208"/>
                <a:gd name="connsiteY14" fmla="*/ 2490079 h 2610524"/>
                <a:gd name="connsiteX15" fmla="*/ 225631 w 3028208"/>
                <a:gd name="connsiteY15" fmla="*/ 2490079 h 2610524"/>
                <a:gd name="connsiteX16" fmla="*/ 465026 w 3028208"/>
                <a:gd name="connsiteY16" fmla="*/ 2077329 h 2610524"/>
                <a:gd name="connsiteX17" fmla="*/ 309253 w 3028208"/>
                <a:gd name="connsiteY17" fmla="*/ 2077329 h 261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28208" h="2610524">
                  <a:moveTo>
                    <a:pt x="831344" y="1177172"/>
                  </a:moveTo>
                  <a:lnTo>
                    <a:pt x="987117" y="1177172"/>
                  </a:lnTo>
                  <a:lnTo>
                    <a:pt x="1514104" y="268573"/>
                  </a:lnTo>
                  <a:lnTo>
                    <a:pt x="2041092" y="1177172"/>
                  </a:lnTo>
                  <a:lnTo>
                    <a:pt x="2196864" y="1177172"/>
                  </a:lnTo>
                  <a:lnTo>
                    <a:pt x="1514104" y="0"/>
                  </a:lnTo>
                  <a:close/>
                  <a:moveTo>
                    <a:pt x="2322851" y="2610524"/>
                  </a:moveTo>
                  <a:lnTo>
                    <a:pt x="3028208" y="2610524"/>
                  </a:lnTo>
                  <a:lnTo>
                    <a:pt x="2718955" y="2077329"/>
                  </a:lnTo>
                  <a:lnTo>
                    <a:pt x="2563182" y="2077329"/>
                  </a:lnTo>
                  <a:lnTo>
                    <a:pt x="2802577" y="2490079"/>
                  </a:lnTo>
                  <a:lnTo>
                    <a:pt x="2322851" y="2490079"/>
                  </a:lnTo>
                  <a:close/>
                  <a:moveTo>
                    <a:pt x="0" y="2610524"/>
                  </a:moveTo>
                  <a:lnTo>
                    <a:pt x="743433" y="2610524"/>
                  </a:lnTo>
                  <a:lnTo>
                    <a:pt x="743433" y="2490079"/>
                  </a:lnTo>
                  <a:lnTo>
                    <a:pt x="225631" y="2490079"/>
                  </a:lnTo>
                  <a:lnTo>
                    <a:pt x="465026" y="2077329"/>
                  </a:lnTo>
                  <a:lnTo>
                    <a:pt x="309253" y="20773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32" y="1450713"/>
            <a:ext cx="1560711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2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23390" y="837506"/>
            <a:ext cx="11412000" cy="1957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如图所示，一个质量为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的物体在与水平方向成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θ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角的拉力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的作用下保持静止状态，经过一段时间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，拉力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做的功是多少？拉力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的冲量是多大？方向如何？摩擦力的冲量是多少？方向如何？</a:t>
            </a:r>
            <a:endParaRPr lang="zh-CN" altLang="zh-CN" sz="1050" kern="100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3390" y="4797946"/>
            <a:ext cx="112843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spc="-2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拉力</a:t>
            </a:r>
            <a:r>
              <a:rPr lang="en-US" altLang="zh-CN" sz="2800" i="1" kern="100" spc="-2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kern="100" spc="-2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做的功是零，冲量大小是</a:t>
            </a:r>
            <a:r>
              <a:rPr lang="en-US" altLang="zh-CN" sz="2800" i="1" kern="100" spc="-2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Ft</a:t>
            </a:r>
            <a:r>
              <a:rPr lang="zh-CN" altLang="zh-CN" sz="2800" kern="100" spc="-2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，方向与</a:t>
            </a:r>
            <a:r>
              <a:rPr lang="en-US" altLang="zh-CN" sz="2800" i="1" kern="100" spc="-2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kern="100" spc="-2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方向相同。摩擦力的冲量大小是</a:t>
            </a:r>
            <a:r>
              <a:rPr lang="en-US" altLang="zh-CN" sz="2800" i="1" kern="100" spc="-20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Ft</a:t>
            </a:r>
            <a:r>
              <a:rPr lang="en-US" altLang="zh-CN" sz="2800" kern="100" spc="-20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·cos</a:t>
            </a:r>
            <a:r>
              <a:rPr lang="en-US" altLang="zh-CN" sz="2800" kern="100" spc="-2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kern="100" spc="-2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θ</a:t>
            </a:r>
            <a:r>
              <a:rPr lang="zh-CN" altLang="zh-CN" sz="2800" kern="1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，方向水平向左。</a:t>
            </a:r>
            <a:endParaRPr lang="zh-CN" altLang="zh-CN" sz="105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2" descr="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359" y="2913551"/>
            <a:ext cx="3075410" cy="159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381" y="3476703"/>
            <a:ext cx="1472505" cy="47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1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3566" y="1567283"/>
            <a:ext cx="102470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冲量是</a:t>
            </a:r>
            <a:r>
              <a:rPr lang="zh-CN" altLang="zh-CN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过程量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，要明确是哪一个力在哪一段时间内的冲量。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冲量是</a:t>
            </a:r>
            <a:r>
              <a:rPr lang="zh-CN" altLang="zh-CN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矢量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，力的方向不变时，冲量的方向与力的方向相同，如果力的方向是变化的，则冲量的方向与相应时间内动量变化量的方向相同。</a:t>
            </a:r>
            <a:endParaRPr lang="zh-CN" altLang="zh-CN" sz="1050" kern="100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5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62672" y="911893"/>
            <a:ext cx="1102797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3.(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质量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kg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的物体放在光滑水平面上，在力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作用下从静止开始运动，其中力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的大小随时间变化的规律如图所示，下列说法正确的</a:t>
            </a:r>
            <a:r>
              <a:rPr lang="zh-CN" altLang="zh-CN" sz="28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～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s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内，力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的冲量大小为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 </a:t>
            </a: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N·s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～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 s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内，力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的冲量大小为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13.5 </a:t>
            </a: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N·s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C.3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末物体的动量为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4.5 </a:t>
            </a: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kg·m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/s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D.6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末物体的速度大小为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18 m/s</a:t>
            </a:r>
            <a:endParaRPr lang="zh-CN" altLang="zh-CN" sz="1050" kern="100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14"/>
          <p:cNvSpPr txBox="1"/>
          <p:nvPr/>
        </p:nvSpPr>
        <p:spPr>
          <a:xfrm>
            <a:off x="492591" y="3398514"/>
            <a:ext cx="795807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pic>
        <p:nvPicPr>
          <p:cNvPr id="8" name="Picture 2" descr="10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961" y="3070379"/>
            <a:ext cx="2871593" cy="182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4"/>
          <p:cNvSpPr txBox="1"/>
          <p:nvPr/>
        </p:nvSpPr>
        <p:spPr>
          <a:xfrm>
            <a:off x="527851" y="3983038"/>
            <a:ext cx="795807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127567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71041" y="1197546"/>
            <a:ext cx="11248331" cy="3960440"/>
            <a:chOff x="471835" y="934424"/>
            <a:chExt cx="11248331" cy="3960440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xmlns="" id="{DE721FF3-EA02-8E42-A717-6EFDB1105568}"/>
                </a:ext>
              </a:extLst>
            </p:cNvPr>
            <p:cNvSpPr/>
            <p:nvPr/>
          </p:nvSpPr>
          <p:spPr>
            <a:xfrm>
              <a:off x="471835" y="1094414"/>
              <a:ext cx="11248331" cy="3800450"/>
            </a:xfrm>
            <a:prstGeom prst="roundRect">
              <a:avLst>
                <a:gd name="adj" fmla="val 412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294" y="934424"/>
              <a:ext cx="695238" cy="31428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7F2216E9-0435-7741-9918-93AFB1D17999}"/>
                </a:ext>
              </a:extLst>
            </p:cNvPr>
            <p:cNvSpPr txBox="1"/>
            <p:nvPr/>
          </p:nvSpPr>
          <p:spPr>
            <a:xfrm>
              <a:off x="915584" y="992904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95355" y="1629594"/>
            <a:ext cx="10980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力</a:t>
            </a:r>
            <a:r>
              <a:rPr lang="en-US" altLang="zh-CN" sz="2800" i="1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在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0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～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3 s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内的</a:t>
            </a:r>
            <a:r>
              <a:rPr lang="zh-CN" altLang="zh-CN" sz="2800" kern="100" dirty="0" smtClean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冲量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                                             </a:t>
            </a:r>
            <a:r>
              <a:rPr lang="zh-CN" altLang="zh-CN" sz="2800" kern="100" dirty="0" smtClean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，</a:t>
            </a:r>
            <a:endParaRPr lang="en-US" altLang="zh-CN" sz="2800" kern="100" dirty="0" smtClean="0">
              <a:latin typeface="Times New Roman" panose="02020603050405020304" pitchFamily="18" charset="0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 smtClean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由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动量定理</a:t>
            </a:r>
            <a:r>
              <a:rPr lang="en-US" altLang="zh-CN" sz="2800" i="1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I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Δ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p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得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3 s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末的动量为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4.5 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kg·m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/s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A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 smtClean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错误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C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正确</a:t>
            </a:r>
            <a:r>
              <a:rPr lang="zh-CN" altLang="zh-CN" sz="2800" kern="100" dirty="0" smtClean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2800" kern="100" dirty="0" smtClean="0">
              <a:latin typeface="Times New Roman" panose="02020603050405020304" pitchFamily="18" charset="0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 smtClean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力</a:t>
            </a:r>
            <a:r>
              <a:rPr lang="en-US" altLang="zh-CN" sz="2800" i="1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在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0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～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6 s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内的</a:t>
            </a:r>
            <a:r>
              <a:rPr lang="zh-CN" altLang="zh-CN" sz="2800" kern="100" dirty="0" smtClean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冲量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                                                                </a:t>
            </a:r>
            <a:r>
              <a:rPr lang="zh-CN" altLang="zh-CN" sz="2800" kern="100" dirty="0" smtClean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由动量定理</a:t>
            </a:r>
            <a:r>
              <a:rPr lang="en-US" altLang="zh-CN" sz="2800" i="1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I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Δ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p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800" i="1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m</a:t>
            </a:r>
            <a:r>
              <a:rPr lang="en-US" altLang="zh-CN" sz="2800" i="1" kern="100" dirty="0">
                <a:latin typeface="Book Antiqua" panose="0204060205030503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v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0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，得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6 s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末的速度大小为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13.5 m/s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B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正确，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D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错误。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522838"/>
              </p:ext>
            </p:extLst>
          </p:nvPr>
        </p:nvGraphicFramePr>
        <p:xfrm>
          <a:off x="4078982" y="1494243"/>
          <a:ext cx="4310063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文档" r:id="rId5" imgW="4309926" imgH="992300" progId="Word.Document.12">
                  <p:embed/>
                </p:oleObj>
              </mc:Choice>
              <mc:Fallback>
                <p:oleObj name="文档" r:id="rId5" imgW="4309926" imgH="992300" progId="Word.Document.12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78982" y="1494243"/>
                        <a:ext cx="4310063" cy="992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954104"/>
              </p:ext>
            </p:extLst>
          </p:nvPr>
        </p:nvGraphicFramePr>
        <p:xfrm>
          <a:off x="4006974" y="3445718"/>
          <a:ext cx="6192837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文档" r:id="rId8" imgW="6193139" imgH="991877" progId="Word.Document.12">
                  <p:embed/>
                </p:oleObj>
              </mc:Choice>
              <mc:Fallback>
                <p:oleObj name="文档" r:id="rId8" imgW="6193139" imgH="991877" progId="Word.Document.12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06974" y="3445718"/>
                        <a:ext cx="6192837" cy="992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10a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454" y="1629594"/>
            <a:ext cx="2871593" cy="182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5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4665" y="740008"/>
            <a:ext cx="1141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4.(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质量为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的物体以初速度</a:t>
            </a:r>
            <a:r>
              <a:rPr lang="en-US" altLang="zh-CN" sz="2800" i="1" kern="100" dirty="0" err="1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</a:t>
            </a:r>
            <a:r>
              <a:rPr lang="en-US" altLang="zh-CN" sz="2800" kern="100" baseline="-25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开始做平抛运动，经过时间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，下降的高度为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，速度变为</a:t>
            </a:r>
            <a:r>
              <a:rPr lang="en-US" altLang="zh-CN" sz="2800" i="1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，重力加速度为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，不计空气阻力，在这段时间内物体所受重力的冲量为</a:t>
            </a:r>
            <a:endParaRPr lang="zh-CN" altLang="zh-CN" sz="1050" kern="100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584202"/>
              </p:ext>
            </p:extLst>
          </p:nvPr>
        </p:nvGraphicFramePr>
        <p:xfrm>
          <a:off x="568144" y="2828240"/>
          <a:ext cx="5972175" cy="169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文档" r:id="rId4" imgW="5971454" imgH="1693976" progId="Word.Document.12">
                  <p:embed/>
                </p:oleObj>
              </mc:Choice>
              <mc:Fallback>
                <p:oleObj name="文档" r:id="rId4" imgW="5971454" imgH="1693976" progId="Word.Document.12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8144" y="2828240"/>
                        <a:ext cx="5972175" cy="1693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14"/>
          <p:cNvSpPr txBox="1"/>
          <p:nvPr/>
        </p:nvSpPr>
        <p:spPr>
          <a:xfrm>
            <a:off x="348017" y="3489047"/>
            <a:ext cx="795807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4308457" y="2733047"/>
            <a:ext cx="795807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sp>
        <p:nvSpPr>
          <p:cNvPr id="8" name="TextBox 14"/>
          <p:cNvSpPr txBox="1"/>
          <p:nvPr/>
        </p:nvSpPr>
        <p:spPr>
          <a:xfrm>
            <a:off x="4308456" y="3489047"/>
            <a:ext cx="795807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55665" y="4412416"/>
            <a:ext cx="11250000" cy="1874217"/>
            <a:chOff x="471000" y="934424"/>
            <a:chExt cx="11250000" cy="1874217"/>
          </a:xfrm>
        </p:grpSpPr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xmlns="" id="{DE721FF3-EA02-8E42-A717-6EFDB1105568}"/>
                </a:ext>
              </a:extLst>
            </p:cNvPr>
            <p:cNvSpPr/>
            <p:nvPr/>
          </p:nvSpPr>
          <p:spPr>
            <a:xfrm>
              <a:off x="471000" y="1094414"/>
              <a:ext cx="11250000" cy="1714227"/>
            </a:xfrm>
            <a:prstGeom prst="roundRect">
              <a:avLst>
                <a:gd name="adj" fmla="val 62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294" y="934424"/>
              <a:ext cx="695238" cy="314286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7F2216E9-0435-7741-9918-93AFB1D17999}"/>
                </a:ext>
              </a:extLst>
            </p:cNvPr>
            <p:cNvSpPr txBox="1"/>
            <p:nvPr/>
          </p:nvSpPr>
          <p:spPr>
            <a:xfrm>
              <a:off x="915584" y="992904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20549"/>
              </p:ext>
            </p:extLst>
          </p:nvPr>
        </p:nvGraphicFramePr>
        <p:xfrm>
          <a:off x="840810" y="4776448"/>
          <a:ext cx="10812463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文档" r:id="rId8" imgW="10812761" imgH="1412575" progId="Word.Document.12">
                  <p:embed/>
                </p:oleObj>
              </mc:Choice>
              <mc:Fallback>
                <p:oleObj name="文档" r:id="rId8" imgW="10812761" imgH="1412575" progId="Word.Document.12">
                  <p:embed/>
                  <p:pic>
                    <p:nvPicPr>
                      <p:cNvPr id="13" name="对象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0810" y="4776448"/>
                        <a:ext cx="10812463" cy="141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09" y="2739101"/>
            <a:ext cx="1472505" cy="47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 descr="深色下对角线"/>
          <p:cNvSpPr>
            <a:spLocks noChangeArrowheads="1"/>
          </p:cNvSpPr>
          <p:nvPr/>
        </p:nvSpPr>
        <p:spPr bwMode="auto">
          <a:xfrm>
            <a:off x="3018665" y="3194843"/>
            <a:ext cx="2434908" cy="1342850"/>
          </a:xfrm>
          <a:prstGeom prst="rect">
            <a:avLst/>
          </a:prstGeom>
          <a:pattFill prst="dkDnDiag">
            <a:fgClr>
              <a:srgbClr val="339966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800"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05477" name="Group 5"/>
          <p:cNvGrpSpPr/>
          <p:nvPr/>
        </p:nvGrpSpPr>
        <p:grpSpPr bwMode="auto">
          <a:xfrm>
            <a:off x="5435109" y="3093174"/>
            <a:ext cx="387300" cy="1801577"/>
            <a:chOff x="2252" y="1985"/>
            <a:chExt cx="244" cy="1135"/>
          </a:xfrm>
        </p:grpSpPr>
        <p:sp>
          <p:nvSpPr>
            <p:cNvPr id="17426" name="Line 6"/>
            <p:cNvSpPr>
              <a:spLocks noChangeShapeType="1"/>
            </p:cNvSpPr>
            <p:nvPr/>
          </p:nvSpPr>
          <p:spPr bwMode="auto">
            <a:xfrm flipV="1">
              <a:off x="2289" y="1985"/>
              <a:ext cx="0" cy="888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427" name="Text Box 7"/>
            <p:cNvSpPr txBox="1">
              <a:spLocks noChangeArrowheads="1"/>
            </p:cNvSpPr>
            <p:nvPr/>
          </p:nvSpPr>
          <p:spPr bwMode="auto">
            <a:xfrm>
              <a:off x="2252" y="2831"/>
              <a:ext cx="244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2800" i="1" dirty="0">
                  <a:solidFill>
                    <a:srgbClr val="FF0000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2800" baseline="-25000" dirty="0">
                  <a:solidFill>
                    <a:srgbClr val="FF0000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0</a:t>
              </a:r>
            </a:p>
            <a:p>
              <a:endParaRPr lang="en-US" altLang="zh-CN" sz="2800" dirty="0">
                <a:solidFill>
                  <a:schemeClr val="bg2"/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5480" name="Group 8"/>
          <p:cNvGrpSpPr/>
          <p:nvPr/>
        </p:nvGrpSpPr>
        <p:grpSpPr bwMode="auto">
          <a:xfrm>
            <a:off x="2521587" y="2857210"/>
            <a:ext cx="3031473" cy="687297"/>
            <a:chOff x="403" y="1821"/>
            <a:chExt cx="2417" cy="433"/>
          </a:xfrm>
        </p:grpSpPr>
        <p:sp>
          <p:nvSpPr>
            <p:cNvPr id="17424" name="Line 9"/>
            <p:cNvSpPr>
              <a:spLocks noChangeShapeType="1"/>
            </p:cNvSpPr>
            <p:nvPr/>
          </p:nvSpPr>
          <p:spPr bwMode="auto">
            <a:xfrm>
              <a:off x="720" y="2008"/>
              <a:ext cx="21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425" name="Text Box 10"/>
            <p:cNvSpPr txBox="1">
              <a:spLocks noChangeArrowheads="1"/>
            </p:cNvSpPr>
            <p:nvPr/>
          </p:nvSpPr>
          <p:spPr bwMode="auto">
            <a:xfrm>
              <a:off x="403" y="1821"/>
              <a:ext cx="374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2800" i="1" dirty="0">
                  <a:solidFill>
                    <a:srgbClr val="FF0000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F</a:t>
              </a:r>
              <a:r>
                <a:rPr lang="en-US" altLang="zh-CN" sz="2800" baseline="-25000" dirty="0">
                  <a:solidFill>
                    <a:srgbClr val="FF0000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0</a:t>
              </a:r>
            </a:p>
            <a:p>
              <a:endParaRPr lang="en-US" altLang="zh-CN" sz="2800" dirty="0">
                <a:solidFill>
                  <a:schemeClr val="bg2"/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5483" name="Group 11"/>
          <p:cNvGrpSpPr/>
          <p:nvPr/>
        </p:nvGrpSpPr>
        <p:grpSpPr bwMode="auto">
          <a:xfrm>
            <a:off x="2506008" y="2398029"/>
            <a:ext cx="3868234" cy="2642843"/>
            <a:chOff x="432" y="1583"/>
            <a:chExt cx="2437" cy="1665"/>
          </a:xfrm>
        </p:grpSpPr>
        <p:sp>
          <p:nvSpPr>
            <p:cNvPr id="17419" name="Line 12"/>
            <p:cNvSpPr>
              <a:spLocks noChangeShapeType="1"/>
            </p:cNvSpPr>
            <p:nvPr/>
          </p:nvSpPr>
          <p:spPr bwMode="auto">
            <a:xfrm>
              <a:off x="692" y="2881"/>
              <a:ext cx="1789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420" name="Line 13"/>
            <p:cNvSpPr>
              <a:spLocks noChangeShapeType="1"/>
            </p:cNvSpPr>
            <p:nvPr/>
          </p:nvSpPr>
          <p:spPr bwMode="auto">
            <a:xfrm rot="16200000">
              <a:off x="126" y="2289"/>
              <a:ext cx="1186" cy="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421" name="Text Box 14"/>
            <p:cNvSpPr txBox="1">
              <a:spLocks noChangeArrowheads="1"/>
            </p:cNvSpPr>
            <p:nvPr/>
          </p:nvSpPr>
          <p:spPr bwMode="auto">
            <a:xfrm>
              <a:off x="548" y="1583"/>
              <a:ext cx="37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2800" i="1" dirty="0">
                  <a:solidFill>
                    <a:srgbClr val="FF0000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F</a:t>
              </a:r>
            </a:p>
            <a:p>
              <a:endParaRPr lang="en-US" altLang="zh-CN" sz="2800" dirty="0">
                <a:solidFill>
                  <a:schemeClr val="bg2"/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422" name="Text Box 15"/>
            <p:cNvSpPr txBox="1">
              <a:spLocks noChangeArrowheads="1"/>
            </p:cNvSpPr>
            <p:nvPr/>
          </p:nvSpPr>
          <p:spPr bwMode="auto">
            <a:xfrm>
              <a:off x="2495" y="2815"/>
              <a:ext cx="374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2800" i="1" dirty="0">
                  <a:solidFill>
                    <a:srgbClr val="FF0000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t</a:t>
              </a:r>
            </a:p>
            <a:p>
              <a:endParaRPr lang="en-US" altLang="zh-CN" sz="2800" dirty="0">
                <a:solidFill>
                  <a:schemeClr val="bg2"/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423" name="Text Box 16"/>
            <p:cNvSpPr txBox="1">
              <a:spLocks noChangeArrowheads="1"/>
            </p:cNvSpPr>
            <p:nvPr/>
          </p:nvSpPr>
          <p:spPr bwMode="auto">
            <a:xfrm>
              <a:off x="432" y="2722"/>
              <a:ext cx="374" cy="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2800" i="1" dirty="0">
                  <a:solidFill>
                    <a:srgbClr val="FF0000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O</a:t>
              </a:r>
            </a:p>
            <a:p>
              <a:endParaRPr lang="en-US" altLang="zh-CN" sz="2800" dirty="0">
                <a:solidFill>
                  <a:schemeClr val="bg2"/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ectangle 32"/>
          <p:cNvSpPr/>
          <p:nvPr/>
        </p:nvSpPr>
        <p:spPr>
          <a:xfrm>
            <a:off x="586891" y="4897057"/>
            <a:ext cx="10750144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如图甲、乙所示，该力在时间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内的冲量大小在数值上就等于图中阴影部分的“面积”。</a:t>
            </a:r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31240" y="410629"/>
            <a:ext cx="3527933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求冲量的方法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21934" y="2223563"/>
            <a:ext cx="3266650" cy="24857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86891" y="1023860"/>
            <a:ext cx="91553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4800120" algn="l"/>
                <a:tab pos="9714528" algn="l"/>
              </a:tabLst>
            </a:pPr>
            <a:r>
              <a:rPr lang="en-US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利用公式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＝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求冲量：此公式适用于求恒力的冲量。</a:t>
            </a:r>
            <a:endParaRPr lang="en-US" altLang="zh-CN" sz="2800" kern="1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利用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－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图像法。</a:t>
            </a:r>
            <a:endParaRPr lang="zh-CN" altLang="zh-CN" sz="280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 animBg="1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68466" y="1114358"/>
            <a:ext cx="1043129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如图丙所示，若力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是变力，但力与时间成线性关系变化，则可用</a:t>
            </a:r>
            <a:r>
              <a:rPr lang="zh-CN" altLang="zh-CN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平均力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求</a:t>
            </a:r>
            <a:r>
              <a:rPr lang="zh-CN" altLang="zh-CN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变力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的冲量。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en-US" altLang="zh-CN" sz="28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en-US" altLang="zh-CN" sz="280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en-US" altLang="zh-CN" sz="28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利用</a:t>
            </a:r>
            <a:r>
              <a:rPr lang="zh-CN" altLang="zh-CN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动量定理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求解：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＝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′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－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2" descr="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111" y="2405542"/>
            <a:ext cx="2681358" cy="253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4081558" y="3111445"/>
            <a:ext cx="6600685" cy="692497"/>
            <a:chOff x="5705177" y="2148213"/>
            <a:chExt cx="6600685" cy="692497"/>
          </a:xfrm>
        </p:grpSpPr>
        <p:grpSp>
          <p:nvGrpSpPr>
            <p:cNvPr id="40" name="组合 39"/>
            <p:cNvGrpSpPr/>
            <p:nvPr/>
          </p:nvGrpSpPr>
          <p:grpSpPr>
            <a:xfrm>
              <a:off x="5705177" y="2210804"/>
              <a:ext cx="368107" cy="492443"/>
              <a:chOff x="7920108" y="2162147"/>
              <a:chExt cx="368107" cy="492443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7920108" y="2224316"/>
                <a:ext cx="368107" cy="368107"/>
                <a:chOff x="1012329" y="1938453"/>
                <a:chExt cx="2981095" cy="2981095"/>
              </a:xfrm>
            </p:grpSpPr>
            <p:grpSp>
              <p:nvGrpSpPr>
                <p:cNvPr id="44" name="组合 43"/>
                <p:cNvGrpSpPr/>
                <p:nvPr/>
              </p:nvGrpSpPr>
              <p:grpSpPr>
                <a:xfrm>
                  <a:off x="2059245" y="1938453"/>
                  <a:ext cx="887268" cy="2981095"/>
                  <a:chOff x="2059245" y="1938453"/>
                  <a:chExt cx="887268" cy="2981095"/>
                </a:xfrm>
              </p:grpSpPr>
              <p:sp>
                <p:nvSpPr>
                  <p:cNvPr id="48" name="任意形状 21"/>
                  <p:cNvSpPr/>
                  <p:nvPr/>
                </p:nvSpPr>
                <p:spPr>
                  <a:xfrm rot="2702631">
                    <a:off x="2059922" y="1937776"/>
                    <a:ext cx="885912" cy="887266"/>
                  </a:xfrm>
                  <a:custGeom>
                    <a:avLst/>
                    <a:gdLst>
                      <a:gd name="connsiteX0" fmla="*/ 91118 w 682933"/>
                      <a:gd name="connsiteY0" fmla="*/ 91118 h 683979"/>
                      <a:gd name="connsiteX1" fmla="*/ 311098 w 682933"/>
                      <a:gd name="connsiteY1" fmla="*/ 0 h 683979"/>
                      <a:gd name="connsiteX2" fmla="*/ 682933 w 682933"/>
                      <a:gd name="connsiteY2" fmla="*/ 0 h 683979"/>
                      <a:gd name="connsiteX3" fmla="*/ 0 w 682933"/>
                      <a:gd name="connsiteY3" fmla="*/ 683979 h 683979"/>
                      <a:gd name="connsiteX4" fmla="*/ 0 w 682933"/>
                      <a:gd name="connsiteY4" fmla="*/ 311098 h 683979"/>
                      <a:gd name="connsiteX5" fmla="*/ 91118 w 682933"/>
                      <a:gd name="connsiteY5" fmla="*/ 91118 h 683979"/>
                      <a:gd name="connsiteX0-1" fmla="*/ 0 w 682933"/>
                      <a:gd name="connsiteY0-2" fmla="*/ 683979 h 775419"/>
                      <a:gd name="connsiteX1-3" fmla="*/ 0 w 682933"/>
                      <a:gd name="connsiteY1-4" fmla="*/ 311098 h 775419"/>
                      <a:gd name="connsiteX2-5" fmla="*/ 91118 w 682933"/>
                      <a:gd name="connsiteY2-6" fmla="*/ 91118 h 775419"/>
                      <a:gd name="connsiteX3-7" fmla="*/ 311098 w 682933"/>
                      <a:gd name="connsiteY3-8" fmla="*/ 0 h 775419"/>
                      <a:gd name="connsiteX4-9" fmla="*/ 682933 w 682933"/>
                      <a:gd name="connsiteY4-10" fmla="*/ 0 h 775419"/>
                      <a:gd name="connsiteX5-11" fmla="*/ 91440 w 682933"/>
                      <a:gd name="connsiteY5-12" fmla="*/ 775419 h 775419"/>
                      <a:gd name="connsiteX0-13" fmla="*/ 0 w 682933"/>
                      <a:gd name="connsiteY0-14" fmla="*/ 683979 h 683979"/>
                      <a:gd name="connsiteX1-15" fmla="*/ 0 w 682933"/>
                      <a:gd name="connsiteY1-16" fmla="*/ 311098 h 683979"/>
                      <a:gd name="connsiteX2-17" fmla="*/ 91118 w 682933"/>
                      <a:gd name="connsiteY2-18" fmla="*/ 91118 h 683979"/>
                      <a:gd name="connsiteX3-19" fmla="*/ 311098 w 682933"/>
                      <a:gd name="connsiteY3-20" fmla="*/ 0 h 683979"/>
                      <a:gd name="connsiteX4-21" fmla="*/ 682933 w 682933"/>
                      <a:gd name="connsiteY4-22" fmla="*/ 0 h 683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682933" h="683979">
                        <a:moveTo>
                          <a:pt x="0" y="683979"/>
                        </a:moveTo>
                        <a:lnTo>
                          <a:pt x="0" y="311098"/>
                        </a:lnTo>
                        <a:cubicBezTo>
                          <a:pt x="0" y="225191"/>
                          <a:pt x="34821" y="147416"/>
                          <a:pt x="91118" y="91118"/>
                        </a:cubicBezTo>
                        <a:cubicBezTo>
                          <a:pt x="147416" y="34821"/>
                          <a:pt x="225190" y="0"/>
                          <a:pt x="311098" y="0"/>
                        </a:cubicBezTo>
                        <a:lnTo>
                          <a:pt x="682933" y="0"/>
                        </a:lnTo>
                      </a:path>
                    </a:pathLst>
                  </a:custGeom>
                  <a:noFill/>
                  <a:ln w="25400">
                    <a:solidFill>
                      <a:srgbClr val="2694D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zh-CN" altLang="en-US" sz="2600">
                      <a:solidFill>
                        <a:srgbClr val="2694D5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9" name="任意形状 22"/>
                  <p:cNvSpPr/>
                  <p:nvPr/>
                </p:nvSpPr>
                <p:spPr>
                  <a:xfrm rot="18897369" flipV="1">
                    <a:off x="2059924" y="4032959"/>
                    <a:ext cx="885912" cy="887266"/>
                  </a:xfrm>
                  <a:custGeom>
                    <a:avLst/>
                    <a:gdLst>
                      <a:gd name="connsiteX0" fmla="*/ 91118 w 682933"/>
                      <a:gd name="connsiteY0" fmla="*/ 91118 h 683979"/>
                      <a:gd name="connsiteX1" fmla="*/ 311098 w 682933"/>
                      <a:gd name="connsiteY1" fmla="*/ 0 h 683979"/>
                      <a:gd name="connsiteX2" fmla="*/ 682933 w 682933"/>
                      <a:gd name="connsiteY2" fmla="*/ 0 h 683979"/>
                      <a:gd name="connsiteX3" fmla="*/ 0 w 682933"/>
                      <a:gd name="connsiteY3" fmla="*/ 683979 h 683979"/>
                      <a:gd name="connsiteX4" fmla="*/ 0 w 682933"/>
                      <a:gd name="connsiteY4" fmla="*/ 311098 h 683979"/>
                      <a:gd name="connsiteX5" fmla="*/ 91118 w 682933"/>
                      <a:gd name="connsiteY5" fmla="*/ 91118 h 683979"/>
                      <a:gd name="connsiteX0-1" fmla="*/ 0 w 682933"/>
                      <a:gd name="connsiteY0-2" fmla="*/ 683979 h 775419"/>
                      <a:gd name="connsiteX1-3" fmla="*/ 0 w 682933"/>
                      <a:gd name="connsiteY1-4" fmla="*/ 311098 h 775419"/>
                      <a:gd name="connsiteX2-5" fmla="*/ 91118 w 682933"/>
                      <a:gd name="connsiteY2-6" fmla="*/ 91118 h 775419"/>
                      <a:gd name="connsiteX3-7" fmla="*/ 311098 w 682933"/>
                      <a:gd name="connsiteY3-8" fmla="*/ 0 h 775419"/>
                      <a:gd name="connsiteX4-9" fmla="*/ 682933 w 682933"/>
                      <a:gd name="connsiteY4-10" fmla="*/ 0 h 775419"/>
                      <a:gd name="connsiteX5-11" fmla="*/ 91440 w 682933"/>
                      <a:gd name="connsiteY5-12" fmla="*/ 775419 h 775419"/>
                      <a:gd name="connsiteX0-13" fmla="*/ 0 w 682933"/>
                      <a:gd name="connsiteY0-14" fmla="*/ 683979 h 683979"/>
                      <a:gd name="connsiteX1-15" fmla="*/ 0 w 682933"/>
                      <a:gd name="connsiteY1-16" fmla="*/ 311098 h 683979"/>
                      <a:gd name="connsiteX2-17" fmla="*/ 91118 w 682933"/>
                      <a:gd name="connsiteY2-18" fmla="*/ 91118 h 683979"/>
                      <a:gd name="connsiteX3-19" fmla="*/ 311098 w 682933"/>
                      <a:gd name="connsiteY3-20" fmla="*/ 0 h 683979"/>
                      <a:gd name="connsiteX4-21" fmla="*/ 682933 w 682933"/>
                      <a:gd name="connsiteY4-22" fmla="*/ 0 h 683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682933" h="683979">
                        <a:moveTo>
                          <a:pt x="0" y="683979"/>
                        </a:moveTo>
                        <a:lnTo>
                          <a:pt x="0" y="311098"/>
                        </a:lnTo>
                        <a:cubicBezTo>
                          <a:pt x="0" y="225191"/>
                          <a:pt x="34821" y="147416"/>
                          <a:pt x="91118" y="91118"/>
                        </a:cubicBezTo>
                        <a:cubicBezTo>
                          <a:pt x="147416" y="34821"/>
                          <a:pt x="225190" y="0"/>
                          <a:pt x="311098" y="0"/>
                        </a:cubicBezTo>
                        <a:lnTo>
                          <a:pt x="682933" y="0"/>
                        </a:lnTo>
                      </a:path>
                    </a:pathLst>
                  </a:custGeom>
                  <a:noFill/>
                  <a:ln w="25400">
                    <a:solidFill>
                      <a:srgbClr val="2694D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zh-CN" altLang="en-US" sz="2600">
                      <a:solidFill>
                        <a:srgbClr val="2694D5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 rot="5400000">
                  <a:off x="2059243" y="1938453"/>
                  <a:ext cx="887268" cy="2981095"/>
                  <a:chOff x="2059245" y="1938453"/>
                  <a:chExt cx="887268" cy="2981095"/>
                </a:xfrm>
              </p:grpSpPr>
              <p:sp>
                <p:nvSpPr>
                  <p:cNvPr id="46" name="任意形状 19"/>
                  <p:cNvSpPr/>
                  <p:nvPr/>
                </p:nvSpPr>
                <p:spPr>
                  <a:xfrm rot="2702631">
                    <a:off x="2059922" y="1937776"/>
                    <a:ext cx="885912" cy="887266"/>
                  </a:xfrm>
                  <a:custGeom>
                    <a:avLst/>
                    <a:gdLst>
                      <a:gd name="connsiteX0" fmla="*/ 91118 w 682933"/>
                      <a:gd name="connsiteY0" fmla="*/ 91118 h 683979"/>
                      <a:gd name="connsiteX1" fmla="*/ 311098 w 682933"/>
                      <a:gd name="connsiteY1" fmla="*/ 0 h 683979"/>
                      <a:gd name="connsiteX2" fmla="*/ 682933 w 682933"/>
                      <a:gd name="connsiteY2" fmla="*/ 0 h 683979"/>
                      <a:gd name="connsiteX3" fmla="*/ 0 w 682933"/>
                      <a:gd name="connsiteY3" fmla="*/ 683979 h 683979"/>
                      <a:gd name="connsiteX4" fmla="*/ 0 w 682933"/>
                      <a:gd name="connsiteY4" fmla="*/ 311098 h 683979"/>
                      <a:gd name="connsiteX5" fmla="*/ 91118 w 682933"/>
                      <a:gd name="connsiteY5" fmla="*/ 91118 h 683979"/>
                      <a:gd name="connsiteX0-1" fmla="*/ 0 w 682933"/>
                      <a:gd name="connsiteY0-2" fmla="*/ 683979 h 775419"/>
                      <a:gd name="connsiteX1-3" fmla="*/ 0 w 682933"/>
                      <a:gd name="connsiteY1-4" fmla="*/ 311098 h 775419"/>
                      <a:gd name="connsiteX2-5" fmla="*/ 91118 w 682933"/>
                      <a:gd name="connsiteY2-6" fmla="*/ 91118 h 775419"/>
                      <a:gd name="connsiteX3-7" fmla="*/ 311098 w 682933"/>
                      <a:gd name="connsiteY3-8" fmla="*/ 0 h 775419"/>
                      <a:gd name="connsiteX4-9" fmla="*/ 682933 w 682933"/>
                      <a:gd name="connsiteY4-10" fmla="*/ 0 h 775419"/>
                      <a:gd name="connsiteX5-11" fmla="*/ 91440 w 682933"/>
                      <a:gd name="connsiteY5-12" fmla="*/ 775419 h 775419"/>
                      <a:gd name="connsiteX0-13" fmla="*/ 0 w 682933"/>
                      <a:gd name="connsiteY0-14" fmla="*/ 683979 h 683979"/>
                      <a:gd name="connsiteX1-15" fmla="*/ 0 w 682933"/>
                      <a:gd name="connsiteY1-16" fmla="*/ 311098 h 683979"/>
                      <a:gd name="connsiteX2-17" fmla="*/ 91118 w 682933"/>
                      <a:gd name="connsiteY2-18" fmla="*/ 91118 h 683979"/>
                      <a:gd name="connsiteX3-19" fmla="*/ 311098 w 682933"/>
                      <a:gd name="connsiteY3-20" fmla="*/ 0 h 683979"/>
                      <a:gd name="connsiteX4-21" fmla="*/ 682933 w 682933"/>
                      <a:gd name="connsiteY4-22" fmla="*/ 0 h 683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682933" h="683979">
                        <a:moveTo>
                          <a:pt x="0" y="683979"/>
                        </a:moveTo>
                        <a:lnTo>
                          <a:pt x="0" y="311098"/>
                        </a:lnTo>
                        <a:cubicBezTo>
                          <a:pt x="0" y="225191"/>
                          <a:pt x="34821" y="147416"/>
                          <a:pt x="91118" y="91118"/>
                        </a:cubicBezTo>
                        <a:cubicBezTo>
                          <a:pt x="147416" y="34821"/>
                          <a:pt x="225190" y="0"/>
                          <a:pt x="311098" y="0"/>
                        </a:cubicBezTo>
                        <a:lnTo>
                          <a:pt x="682933" y="0"/>
                        </a:lnTo>
                      </a:path>
                    </a:pathLst>
                  </a:custGeom>
                  <a:noFill/>
                  <a:ln w="25400">
                    <a:solidFill>
                      <a:srgbClr val="2694D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zh-CN" altLang="en-US" sz="2600">
                      <a:solidFill>
                        <a:srgbClr val="2694D5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7" name="任意形状 20"/>
                  <p:cNvSpPr/>
                  <p:nvPr/>
                </p:nvSpPr>
                <p:spPr>
                  <a:xfrm rot="18897369" flipV="1">
                    <a:off x="2059924" y="4032959"/>
                    <a:ext cx="885912" cy="887266"/>
                  </a:xfrm>
                  <a:custGeom>
                    <a:avLst/>
                    <a:gdLst>
                      <a:gd name="connsiteX0" fmla="*/ 91118 w 682933"/>
                      <a:gd name="connsiteY0" fmla="*/ 91118 h 683979"/>
                      <a:gd name="connsiteX1" fmla="*/ 311098 w 682933"/>
                      <a:gd name="connsiteY1" fmla="*/ 0 h 683979"/>
                      <a:gd name="connsiteX2" fmla="*/ 682933 w 682933"/>
                      <a:gd name="connsiteY2" fmla="*/ 0 h 683979"/>
                      <a:gd name="connsiteX3" fmla="*/ 0 w 682933"/>
                      <a:gd name="connsiteY3" fmla="*/ 683979 h 683979"/>
                      <a:gd name="connsiteX4" fmla="*/ 0 w 682933"/>
                      <a:gd name="connsiteY4" fmla="*/ 311098 h 683979"/>
                      <a:gd name="connsiteX5" fmla="*/ 91118 w 682933"/>
                      <a:gd name="connsiteY5" fmla="*/ 91118 h 683979"/>
                      <a:gd name="connsiteX0-1" fmla="*/ 0 w 682933"/>
                      <a:gd name="connsiteY0-2" fmla="*/ 683979 h 775419"/>
                      <a:gd name="connsiteX1-3" fmla="*/ 0 w 682933"/>
                      <a:gd name="connsiteY1-4" fmla="*/ 311098 h 775419"/>
                      <a:gd name="connsiteX2-5" fmla="*/ 91118 w 682933"/>
                      <a:gd name="connsiteY2-6" fmla="*/ 91118 h 775419"/>
                      <a:gd name="connsiteX3-7" fmla="*/ 311098 w 682933"/>
                      <a:gd name="connsiteY3-8" fmla="*/ 0 h 775419"/>
                      <a:gd name="connsiteX4-9" fmla="*/ 682933 w 682933"/>
                      <a:gd name="connsiteY4-10" fmla="*/ 0 h 775419"/>
                      <a:gd name="connsiteX5-11" fmla="*/ 91440 w 682933"/>
                      <a:gd name="connsiteY5-12" fmla="*/ 775419 h 775419"/>
                      <a:gd name="connsiteX0-13" fmla="*/ 0 w 682933"/>
                      <a:gd name="connsiteY0-14" fmla="*/ 683979 h 683979"/>
                      <a:gd name="connsiteX1-15" fmla="*/ 0 w 682933"/>
                      <a:gd name="connsiteY1-16" fmla="*/ 311098 h 683979"/>
                      <a:gd name="connsiteX2-17" fmla="*/ 91118 w 682933"/>
                      <a:gd name="connsiteY2-18" fmla="*/ 91118 h 683979"/>
                      <a:gd name="connsiteX3-19" fmla="*/ 311098 w 682933"/>
                      <a:gd name="connsiteY3-20" fmla="*/ 0 h 683979"/>
                      <a:gd name="connsiteX4-21" fmla="*/ 682933 w 682933"/>
                      <a:gd name="connsiteY4-22" fmla="*/ 0 h 683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682933" h="683979">
                        <a:moveTo>
                          <a:pt x="0" y="683979"/>
                        </a:moveTo>
                        <a:lnTo>
                          <a:pt x="0" y="311098"/>
                        </a:lnTo>
                        <a:cubicBezTo>
                          <a:pt x="0" y="225191"/>
                          <a:pt x="34821" y="147416"/>
                          <a:pt x="91118" y="91118"/>
                        </a:cubicBezTo>
                        <a:cubicBezTo>
                          <a:pt x="147416" y="34821"/>
                          <a:pt x="225190" y="0"/>
                          <a:pt x="311098" y="0"/>
                        </a:cubicBezTo>
                        <a:lnTo>
                          <a:pt x="682933" y="0"/>
                        </a:lnTo>
                      </a:path>
                    </a:pathLst>
                  </a:custGeom>
                  <a:noFill/>
                  <a:ln w="25400">
                    <a:solidFill>
                      <a:srgbClr val="2694D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zh-CN" altLang="en-US" sz="2600">
                      <a:solidFill>
                        <a:srgbClr val="2694D5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sp>
            <p:nvSpPr>
              <p:cNvPr id="43" name="文本框 42"/>
              <p:cNvSpPr txBox="1"/>
              <p:nvPr/>
            </p:nvSpPr>
            <p:spPr>
              <a:xfrm>
                <a:off x="7928472" y="2162147"/>
                <a:ext cx="351379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US" altLang="zh-CN" sz="2600" dirty="0">
                    <a:solidFill>
                      <a:srgbClr val="2694D5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</a:t>
                </a:r>
                <a:endParaRPr kumimoji="1" lang="zh-CN" altLang="en-US" sz="2600" dirty="0">
                  <a:solidFill>
                    <a:srgbClr val="2694D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文本框 40"/>
            <p:cNvSpPr txBox="1"/>
            <p:nvPr/>
          </p:nvSpPr>
          <p:spPr>
            <a:xfrm>
              <a:off x="6156785" y="2148213"/>
              <a:ext cx="6149077" cy="6924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en-US" sz="2600" kern="1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理解动量定理的确切含义及其表达式</a:t>
              </a:r>
              <a:r>
                <a:rPr lang="en-US" altLang="zh-CN" sz="2600" kern="100" smtClean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.</a:t>
              </a:r>
              <a:endParaRPr lang="zh-CN" altLang="zh-CN" sz="26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</p:grpSp>
      <p:cxnSp>
        <p:nvCxnSpPr>
          <p:cNvPr id="50" name="直线连接符 26"/>
          <p:cNvCxnSpPr/>
          <p:nvPr/>
        </p:nvCxnSpPr>
        <p:spPr>
          <a:xfrm>
            <a:off x="4129788" y="4032612"/>
            <a:ext cx="570913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组合 50"/>
          <p:cNvGrpSpPr/>
          <p:nvPr/>
        </p:nvGrpSpPr>
        <p:grpSpPr>
          <a:xfrm>
            <a:off x="4081558" y="1457292"/>
            <a:ext cx="7045068" cy="1292662"/>
            <a:chOff x="5705177" y="2085919"/>
            <a:chExt cx="5969039" cy="1292662"/>
          </a:xfrm>
        </p:grpSpPr>
        <p:grpSp>
          <p:nvGrpSpPr>
            <p:cNvPr id="52" name="组合 51"/>
            <p:cNvGrpSpPr/>
            <p:nvPr/>
          </p:nvGrpSpPr>
          <p:grpSpPr>
            <a:xfrm>
              <a:off x="5705177" y="2210804"/>
              <a:ext cx="368107" cy="492443"/>
              <a:chOff x="7920108" y="2162147"/>
              <a:chExt cx="368107" cy="492443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7920108" y="2224316"/>
                <a:ext cx="368107" cy="368107"/>
                <a:chOff x="1012329" y="1938453"/>
                <a:chExt cx="2981095" cy="2981095"/>
              </a:xfrm>
            </p:grpSpPr>
            <p:grpSp>
              <p:nvGrpSpPr>
                <p:cNvPr id="59" name="组合 58"/>
                <p:cNvGrpSpPr/>
                <p:nvPr/>
              </p:nvGrpSpPr>
              <p:grpSpPr>
                <a:xfrm>
                  <a:off x="2059245" y="1938453"/>
                  <a:ext cx="887268" cy="2981095"/>
                  <a:chOff x="2059245" y="1938453"/>
                  <a:chExt cx="887268" cy="2981095"/>
                </a:xfrm>
              </p:grpSpPr>
              <p:sp>
                <p:nvSpPr>
                  <p:cNvPr id="66" name="任意形状 71"/>
                  <p:cNvSpPr/>
                  <p:nvPr/>
                </p:nvSpPr>
                <p:spPr>
                  <a:xfrm rot="2702631">
                    <a:off x="2059922" y="1937776"/>
                    <a:ext cx="885912" cy="887266"/>
                  </a:xfrm>
                  <a:custGeom>
                    <a:avLst/>
                    <a:gdLst>
                      <a:gd name="connsiteX0" fmla="*/ 91118 w 682933"/>
                      <a:gd name="connsiteY0" fmla="*/ 91118 h 683979"/>
                      <a:gd name="connsiteX1" fmla="*/ 311098 w 682933"/>
                      <a:gd name="connsiteY1" fmla="*/ 0 h 683979"/>
                      <a:gd name="connsiteX2" fmla="*/ 682933 w 682933"/>
                      <a:gd name="connsiteY2" fmla="*/ 0 h 683979"/>
                      <a:gd name="connsiteX3" fmla="*/ 0 w 682933"/>
                      <a:gd name="connsiteY3" fmla="*/ 683979 h 683979"/>
                      <a:gd name="connsiteX4" fmla="*/ 0 w 682933"/>
                      <a:gd name="connsiteY4" fmla="*/ 311098 h 683979"/>
                      <a:gd name="connsiteX5" fmla="*/ 91118 w 682933"/>
                      <a:gd name="connsiteY5" fmla="*/ 91118 h 683979"/>
                      <a:gd name="connsiteX0-1" fmla="*/ 0 w 682933"/>
                      <a:gd name="connsiteY0-2" fmla="*/ 683979 h 775419"/>
                      <a:gd name="connsiteX1-3" fmla="*/ 0 w 682933"/>
                      <a:gd name="connsiteY1-4" fmla="*/ 311098 h 775419"/>
                      <a:gd name="connsiteX2-5" fmla="*/ 91118 w 682933"/>
                      <a:gd name="connsiteY2-6" fmla="*/ 91118 h 775419"/>
                      <a:gd name="connsiteX3-7" fmla="*/ 311098 w 682933"/>
                      <a:gd name="connsiteY3-8" fmla="*/ 0 h 775419"/>
                      <a:gd name="connsiteX4-9" fmla="*/ 682933 w 682933"/>
                      <a:gd name="connsiteY4-10" fmla="*/ 0 h 775419"/>
                      <a:gd name="connsiteX5-11" fmla="*/ 91440 w 682933"/>
                      <a:gd name="connsiteY5-12" fmla="*/ 775419 h 775419"/>
                      <a:gd name="connsiteX0-13" fmla="*/ 0 w 682933"/>
                      <a:gd name="connsiteY0-14" fmla="*/ 683979 h 683979"/>
                      <a:gd name="connsiteX1-15" fmla="*/ 0 w 682933"/>
                      <a:gd name="connsiteY1-16" fmla="*/ 311098 h 683979"/>
                      <a:gd name="connsiteX2-17" fmla="*/ 91118 w 682933"/>
                      <a:gd name="connsiteY2-18" fmla="*/ 91118 h 683979"/>
                      <a:gd name="connsiteX3-19" fmla="*/ 311098 w 682933"/>
                      <a:gd name="connsiteY3-20" fmla="*/ 0 h 683979"/>
                      <a:gd name="connsiteX4-21" fmla="*/ 682933 w 682933"/>
                      <a:gd name="connsiteY4-22" fmla="*/ 0 h 683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682933" h="683979">
                        <a:moveTo>
                          <a:pt x="0" y="683979"/>
                        </a:moveTo>
                        <a:lnTo>
                          <a:pt x="0" y="311098"/>
                        </a:lnTo>
                        <a:cubicBezTo>
                          <a:pt x="0" y="225191"/>
                          <a:pt x="34821" y="147416"/>
                          <a:pt x="91118" y="91118"/>
                        </a:cubicBezTo>
                        <a:cubicBezTo>
                          <a:pt x="147416" y="34821"/>
                          <a:pt x="225190" y="0"/>
                          <a:pt x="311098" y="0"/>
                        </a:cubicBezTo>
                        <a:lnTo>
                          <a:pt x="682933" y="0"/>
                        </a:lnTo>
                      </a:path>
                    </a:pathLst>
                  </a:custGeom>
                  <a:noFill/>
                  <a:ln w="25400">
                    <a:solidFill>
                      <a:srgbClr val="2694D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zh-CN" altLang="en-US" sz="2600">
                      <a:solidFill>
                        <a:srgbClr val="2694D5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7" name="任意形状 72"/>
                  <p:cNvSpPr/>
                  <p:nvPr/>
                </p:nvSpPr>
                <p:spPr>
                  <a:xfrm rot="18897369" flipV="1">
                    <a:off x="2059924" y="4032959"/>
                    <a:ext cx="885912" cy="887266"/>
                  </a:xfrm>
                  <a:custGeom>
                    <a:avLst/>
                    <a:gdLst>
                      <a:gd name="connsiteX0" fmla="*/ 91118 w 682933"/>
                      <a:gd name="connsiteY0" fmla="*/ 91118 h 683979"/>
                      <a:gd name="connsiteX1" fmla="*/ 311098 w 682933"/>
                      <a:gd name="connsiteY1" fmla="*/ 0 h 683979"/>
                      <a:gd name="connsiteX2" fmla="*/ 682933 w 682933"/>
                      <a:gd name="connsiteY2" fmla="*/ 0 h 683979"/>
                      <a:gd name="connsiteX3" fmla="*/ 0 w 682933"/>
                      <a:gd name="connsiteY3" fmla="*/ 683979 h 683979"/>
                      <a:gd name="connsiteX4" fmla="*/ 0 w 682933"/>
                      <a:gd name="connsiteY4" fmla="*/ 311098 h 683979"/>
                      <a:gd name="connsiteX5" fmla="*/ 91118 w 682933"/>
                      <a:gd name="connsiteY5" fmla="*/ 91118 h 683979"/>
                      <a:gd name="connsiteX0-1" fmla="*/ 0 w 682933"/>
                      <a:gd name="connsiteY0-2" fmla="*/ 683979 h 775419"/>
                      <a:gd name="connsiteX1-3" fmla="*/ 0 w 682933"/>
                      <a:gd name="connsiteY1-4" fmla="*/ 311098 h 775419"/>
                      <a:gd name="connsiteX2-5" fmla="*/ 91118 w 682933"/>
                      <a:gd name="connsiteY2-6" fmla="*/ 91118 h 775419"/>
                      <a:gd name="connsiteX3-7" fmla="*/ 311098 w 682933"/>
                      <a:gd name="connsiteY3-8" fmla="*/ 0 h 775419"/>
                      <a:gd name="connsiteX4-9" fmla="*/ 682933 w 682933"/>
                      <a:gd name="connsiteY4-10" fmla="*/ 0 h 775419"/>
                      <a:gd name="connsiteX5-11" fmla="*/ 91440 w 682933"/>
                      <a:gd name="connsiteY5-12" fmla="*/ 775419 h 775419"/>
                      <a:gd name="connsiteX0-13" fmla="*/ 0 w 682933"/>
                      <a:gd name="connsiteY0-14" fmla="*/ 683979 h 683979"/>
                      <a:gd name="connsiteX1-15" fmla="*/ 0 w 682933"/>
                      <a:gd name="connsiteY1-16" fmla="*/ 311098 h 683979"/>
                      <a:gd name="connsiteX2-17" fmla="*/ 91118 w 682933"/>
                      <a:gd name="connsiteY2-18" fmla="*/ 91118 h 683979"/>
                      <a:gd name="connsiteX3-19" fmla="*/ 311098 w 682933"/>
                      <a:gd name="connsiteY3-20" fmla="*/ 0 h 683979"/>
                      <a:gd name="connsiteX4-21" fmla="*/ 682933 w 682933"/>
                      <a:gd name="connsiteY4-22" fmla="*/ 0 h 683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682933" h="683979">
                        <a:moveTo>
                          <a:pt x="0" y="683979"/>
                        </a:moveTo>
                        <a:lnTo>
                          <a:pt x="0" y="311098"/>
                        </a:lnTo>
                        <a:cubicBezTo>
                          <a:pt x="0" y="225191"/>
                          <a:pt x="34821" y="147416"/>
                          <a:pt x="91118" y="91118"/>
                        </a:cubicBezTo>
                        <a:cubicBezTo>
                          <a:pt x="147416" y="34821"/>
                          <a:pt x="225190" y="0"/>
                          <a:pt x="311098" y="0"/>
                        </a:cubicBezTo>
                        <a:lnTo>
                          <a:pt x="682933" y="0"/>
                        </a:lnTo>
                      </a:path>
                    </a:pathLst>
                  </a:custGeom>
                  <a:noFill/>
                  <a:ln w="25400">
                    <a:solidFill>
                      <a:srgbClr val="2694D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zh-CN" altLang="en-US" sz="2600">
                      <a:solidFill>
                        <a:srgbClr val="2694D5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60" name="组合 59"/>
                <p:cNvGrpSpPr/>
                <p:nvPr/>
              </p:nvGrpSpPr>
              <p:grpSpPr>
                <a:xfrm rot="5400000">
                  <a:off x="2059243" y="1938453"/>
                  <a:ext cx="887268" cy="2981095"/>
                  <a:chOff x="2059245" y="1938453"/>
                  <a:chExt cx="887268" cy="2981095"/>
                </a:xfrm>
              </p:grpSpPr>
              <p:sp>
                <p:nvSpPr>
                  <p:cNvPr id="61" name="任意形状 69"/>
                  <p:cNvSpPr/>
                  <p:nvPr/>
                </p:nvSpPr>
                <p:spPr>
                  <a:xfrm rot="2702631">
                    <a:off x="2059922" y="1937776"/>
                    <a:ext cx="885912" cy="887266"/>
                  </a:xfrm>
                  <a:custGeom>
                    <a:avLst/>
                    <a:gdLst>
                      <a:gd name="connsiteX0" fmla="*/ 91118 w 682933"/>
                      <a:gd name="connsiteY0" fmla="*/ 91118 h 683979"/>
                      <a:gd name="connsiteX1" fmla="*/ 311098 w 682933"/>
                      <a:gd name="connsiteY1" fmla="*/ 0 h 683979"/>
                      <a:gd name="connsiteX2" fmla="*/ 682933 w 682933"/>
                      <a:gd name="connsiteY2" fmla="*/ 0 h 683979"/>
                      <a:gd name="connsiteX3" fmla="*/ 0 w 682933"/>
                      <a:gd name="connsiteY3" fmla="*/ 683979 h 683979"/>
                      <a:gd name="connsiteX4" fmla="*/ 0 w 682933"/>
                      <a:gd name="connsiteY4" fmla="*/ 311098 h 683979"/>
                      <a:gd name="connsiteX5" fmla="*/ 91118 w 682933"/>
                      <a:gd name="connsiteY5" fmla="*/ 91118 h 683979"/>
                      <a:gd name="connsiteX0-1" fmla="*/ 0 w 682933"/>
                      <a:gd name="connsiteY0-2" fmla="*/ 683979 h 775419"/>
                      <a:gd name="connsiteX1-3" fmla="*/ 0 w 682933"/>
                      <a:gd name="connsiteY1-4" fmla="*/ 311098 h 775419"/>
                      <a:gd name="connsiteX2-5" fmla="*/ 91118 w 682933"/>
                      <a:gd name="connsiteY2-6" fmla="*/ 91118 h 775419"/>
                      <a:gd name="connsiteX3-7" fmla="*/ 311098 w 682933"/>
                      <a:gd name="connsiteY3-8" fmla="*/ 0 h 775419"/>
                      <a:gd name="connsiteX4-9" fmla="*/ 682933 w 682933"/>
                      <a:gd name="connsiteY4-10" fmla="*/ 0 h 775419"/>
                      <a:gd name="connsiteX5-11" fmla="*/ 91440 w 682933"/>
                      <a:gd name="connsiteY5-12" fmla="*/ 775419 h 775419"/>
                      <a:gd name="connsiteX0-13" fmla="*/ 0 w 682933"/>
                      <a:gd name="connsiteY0-14" fmla="*/ 683979 h 683979"/>
                      <a:gd name="connsiteX1-15" fmla="*/ 0 w 682933"/>
                      <a:gd name="connsiteY1-16" fmla="*/ 311098 h 683979"/>
                      <a:gd name="connsiteX2-17" fmla="*/ 91118 w 682933"/>
                      <a:gd name="connsiteY2-18" fmla="*/ 91118 h 683979"/>
                      <a:gd name="connsiteX3-19" fmla="*/ 311098 w 682933"/>
                      <a:gd name="connsiteY3-20" fmla="*/ 0 h 683979"/>
                      <a:gd name="connsiteX4-21" fmla="*/ 682933 w 682933"/>
                      <a:gd name="connsiteY4-22" fmla="*/ 0 h 683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682933" h="683979">
                        <a:moveTo>
                          <a:pt x="0" y="683979"/>
                        </a:moveTo>
                        <a:lnTo>
                          <a:pt x="0" y="311098"/>
                        </a:lnTo>
                        <a:cubicBezTo>
                          <a:pt x="0" y="225191"/>
                          <a:pt x="34821" y="147416"/>
                          <a:pt x="91118" y="91118"/>
                        </a:cubicBezTo>
                        <a:cubicBezTo>
                          <a:pt x="147416" y="34821"/>
                          <a:pt x="225190" y="0"/>
                          <a:pt x="311098" y="0"/>
                        </a:cubicBezTo>
                        <a:lnTo>
                          <a:pt x="682933" y="0"/>
                        </a:lnTo>
                      </a:path>
                    </a:pathLst>
                  </a:custGeom>
                  <a:noFill/>
                  <a:ln w="25400">
                    <a:solidFill>
                      <a:srgbClr val="2694D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zh-CN" altLang="en-US" sz="2600">
                      <a:solidFill>
                        <a:srgbClr val="2694D5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5" name="任意形状 70"/>
                  <p:cNvSpPr/>
                  <p:nvPr/>
                </p:nvSpPr>
                <p:spPr>
                  <a:xfrm rot="18897369" flipV="1">
                    <a:off x="2059924" y="4032959"/>
                    <a:ext cx="885912" cy="887266"/>
                  </a:xfrm>
                  <a:custGeom>
                    <a:avLst/>
                    <a:gdLst>
                      <a:gd name="connsiteX0" fmla="*/ 91118 w 682933"/>
                      <a:gd name="connsiteY0" fmla="*/ 91118 h 683979"/>
                      <a:gd name="connsiteX1" fmla="*/ 311098 w 682933"/>
                      <a:gd name="connsiteY1" fmla="*/ 0 h 683979"/>
                      <a:gd name="connsiteX2" fmla="*/ 682933 w 682933"/>
                      <a:gd name="connsiteY2" fmla="*/ 0 h 683979"/>
                      <a:gd name="connsiteX3" fmla="*/ 0 w 682933"/>
                      <a:gd name="connsiteY3" fmla="*/ 683979 h 683979"/>
                      <a:gd name="connsiteX4" fmla="*/ 0 w 682933"/>
                      <a:gd name="connsiteY4" fmla="*/ 311098 h 683979"/>
                      <a:gd name="connsiteX5" fmla="*/ 91118 w 682933"/>
                      <a:gd name="connsiteY5" fmla="*/ 91118 h 683979"/>
                      <a:gd name="connsiteX0-1" fmla="*/ 0 w 682933"/>
                      <a:gd name="connsiteY0-2" fmla="*/ 683979 h 775419"/>
                      <a:gd name="connsiteX1-3" fmla="*/ 0 w 682933"/>
                      <a:gd name="connsiteY1-4" fmla="*/ 311098 h 775419"/>
                      <a:gd name="connsiteX2-5" fmla="*/ 91118 w 682933"/>
                      <a:gd name="connsiteY2-6" fmla="*/ 91118 h 775419"/>
                      <a:gd name="connsiteX3-7" fmla="*/ 311098 w 682933"/>
                      <a:gd name="connsiteY3-8" fmla="*/ 0 h 775419"/>
                      <a:gd name="connsiteX4-9" fmla="*/ 682933 w 682933"/>
                      <a:gd name="connsiteY4-10" fmla="*/ 0 h 775419"/>
                      <a:gd name="connsiteX5-11" fmla="*/ 91440 w 682933"/>
                      <a:gd name="connsiteY5-12" fmla="*/ 775419 h 775419"/>
                      <a:gd name="connsiteX0-13" fmla="*/ 0 w 682933"/>
                      <a:gd name="connsiteY0-14" fmla="*/ 683979 h 683979"/>
                      <a:gd name="connsiteX1-15" fmla="*/ 0 w 682933"/>
                      <a:gd name="connsiteY1-16" fmla="*/ 311098 h 683979"/>
                      <a:gd name="connsiteX2-17" fmla="*/ 91118 w 682933"/>
                      <a:gd name="connsiteY2-18" fmla="*/ 91118 h 683979"/>
                      <a:gd name="connsiteX3-19" fmla="*/ 311098 w 682933"/>
                      <a:gd name="connsiteY3-20" fmla="*/ 0 h 683979"/>
                      <a:gd name="connsiteX4-21" fmla="*/ 682933 w 682933"/>
                      <a:gd name="connsiteY4-22" fmla="*/ 0 h 683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682933" h="683979">
                        <a:moveTo>
                          <a:pt x="0" y="683979"/>
                        </a:moveTo>
                        <a:lnTo>
                          <a:pt x="0" y="311098"/>
                        </a:lnTo>
                        <a:cubicBezTo>
                          <a:pt x="0" y="225191"/>
                          <a:pt x="34821" y="147416"/>
                          <a:pt x="91118" y="91118"/>
                        </a:cubicBezTo>
                        <a:cubicBezTo>
                          <a:pt x="147416" y="34821"/>
                          <a:pt x="225190" y="0"/>
                          <a:pt x="311098" y="0"/>
                        </a:cubicBezTo>
                        <a:lnTo>
                          <a:pt x="682933" y="0"/>
                        </a:lnTo>
                      </a:path>
                    </a:pathLst>
                  </a:custGeom>
                  <a:noFill/>
                  <a:ln w="25400">
                    <a:solidFill>
                      <a:srgbClr val="2694D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zh-CN" altLang="en-US" sz="2600">
                      <a:solidFill>
                        <a:srgbClr val="2694D5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sp>
            <p:nvSpPr>
              <p:cNvPr id="55" name="文本框 54"/>
              <p:cNvSpPr txBox="1"/>
              <p:nvPr/>
            </p:nvSpPr>
            <p:spPr>
              <a:xfrm>
                <a:off x="7945285" y="2162147"/>
                <a:ext cx="317754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US" altLang="zh-CN" sz="2600" dirty="0">
                    <a:solidFill>
                      <a:srgbClr val="2694D5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:endParaRPr kumimoji="1" lang="zh-CN" altLang="en-US" sz="2600" dirty="0">
                  <a:solidFill>
                    <a:srgbClr val="2694D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3" name="文本框 52"/>
            <p:cNvSpPr txBox="1"/>
            <p:nvPr/>
          </p:nvSpPr>
          <p:spPr>
            <a:xfrm>
              <a:off x="6156785" y="2085919"/>
              <a:ext cx="5517431" cy="12926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2600" kern="1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理解冲量的概念，知道冲量是矢量，会计算某力的冲量</a:t>
              </a:r>
              <a:r>
                <a:rPr lang="en-US" altLang="zh-CN" sz="2600" kern="10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  <a:endParaRPr lang="zh-CN" altLang="en-US" sz="2600" kern="1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8" name="直线连接符 73"/>
          <p:cNvCxnSpPr/>
          <p:nvPr/>
        </p:nvCxnSpPr>
        <p:spPr>
          <a:xfrm>
            <a:off x="4138255" y="2681428"/>
            <a:ext cx="570913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组合 68"/>
          <p:cNvGrpSpPr/>
          <p:nvPr/>
        </p:nvGrpSpPr>
        <p:grpSpPr>
          <a:xfrm>
            <a:off x="7674333" y="2135585"/>
            <a:ext cx="902811" cy="523220"/>
            <a:chOff x="7968657" y="2707916"/>
            <a:chExt cx="902811" cy="523220"/>
          </a:xfrm>
        </p:grpSpPr>
        <p:sp>
          <p:nvSpPr>
            <p:cNvPr id="70" name="圆角矩形 68"/>
            <p:cNvSpPr/>
            <p:nvPr/>
          </p:nvSpPr>
          <p:spPr>
            <a:xfrm rot="20923615">
              <a:off x="7994514" y="2748561"/>
              <a:ext cx="851100" cy="435554"/>
            </a:xfrm>
            <a:prstGeom prst="roundRect">
              <a:avLst>
                <a:gd name="adj" fmla="val 9678"/>
              </a:avLst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 rot="20926236">
              <a:off x="7968657" y="2707916"/>
              <a:ext cx="90281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重点</a:t>
              </a: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48" y="606098"/>
            <a:ext cx="1440160" cy="46216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AAD89A3-120F-F9B6-FB15-B980CF0BF83E}"/>
              </a:ext>
            </a:extLst>
          </p:cNvPr>
          <p:cNvGrpSpPr/>
          <p:nvPr/>
        </p:nvGrpSpPr>
        <p:grpSpPr>
          <a:xfrm>
            <a:off x="4111999" y="4211098"/>
            <a:ext cx="6818073" cy="1292662"/>
            <a:chOff x="5705177" y="2148213"/>
            <a:chExt cx="6818073" cy="1292662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220ECFC4-B57E-A6F3-2C3C-5ECBB38DE9EB}"/>
                </a:ext>
              </a:extLst>
            </p:cNvPr>
            <p:cNvGrpSpPr/>
            <p:nvPr/>
          </p:nvGrpSpPr>
          <p:grpSpPr>
            <a:xfrm>
              <a:off x="5705177" y="2210804"/>
              <a:ext cx="368107" cy="492443"/>
              <a:chOff x="7920108" y="2162147"/>
              <a:chExt cx="368107" cy="492443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xmlns="" id="{CB7A0F0B-B227-ABE9-2626-FC3453825AE1}"/>
                  </a:ext>
                </a:extLst>
              </p:cNvPr>
              <p:cNvGrpSpPr/>
              <p:nvPr/>
            </p:nvGrpSpPr>
            <p:grpSpPr>
              <a:xfrm>
                <a:off x="7920108" y="2224316"/>
                <a:ext cx="368107" cy="368107"/>
                <a:chOff x="1012329" y="1938453"/>
                <a:chExt cx="2981095" cy="2981095"/>
              </a:xfrm>
            </p:grpSpPr>
            <p:grpSp>
              <p:nvGrpSpPr>
                <p:cNvPr id="7" name="组合 6">
                  <a:extLst>
                    <a:ext uri="{FF2B5EF4-FFF2-40B4-BE49-F238E27FC236}">
                      <a16:creationId xmlns:a16="http://schemas.microsoft.com/office/drawing/2014/main" xmlns="" id="{BFA1B882-5E41-9124-871E-A48BA49CFCD4}"/>
                    </a:ext>
                  </a:extLst>
                </p:cNvPr>
                <p:cNvGrpSpPr/>
                <p:nvPr/>
              </p:nvGrpSpPr>
              <p:grpSpPr>
                <a:xfrm>
                  <a:off x="2059245" y="1938453"/>
                  <a:ext cx="887268" cy="2981095"/>
                  <a:chOff x="2059245" y="1938453"/>
                  <a:chExt cx="887268" cy="2981095"/>
                </a:xfrm>
              </p:grpSpPr>
              <p:sp>
                <p:nvSpPr>
                  <p:cNvPr id="11" name="任意形状 21">
                    <a:extLst>
                      <a:ext uri="{FF2B5EF4-FFF2-40B4-BE49-F238E27FC236}">
                        <a16:creationId xmlns:a16="http://schemas.microsoft.com/office/drawing/2014/main" xmlns="" id="{E975555A-7825-F282-06FB-612F4BE3233A}"/>
                      </a:ext>
                    </a:extLst>
                  </p:cNvPr>
                  <p:cNvSpPr/>
                  <p:nvPr/>
                </p:nvSpPr>
                <p:spPr>
                  <a:xfrm rot="2702631">
                    <a:off x="2059922" y="1937776"/>
                    <a:ext cx="885912" cy="887266"/>
                  </a:xfrm>
                  <a:custGeom>
                    <a:avLst/>
                    <a:gdLst>
                      <a:gd name="connsiteX0" fmla="*/ 91118 w 682933"/>
                      <a:gd name="connsiteY0" fmla="*/ 91118 h 683979"/>
                      <a:gd name="connsiteX1" fmla="*/ 311098 w 682933"/>
                      <a:gd name="connsiteY1" fmla="*/ 0 h 683979"/>
                      <a:gd name="connsiteX2" fmla="*/ 682933 w 682933"/>
                      <a:gd name="connsiteY2" fmla="*/ 0 h 683979"/>
                      <a:gd name="connsiteX3" fmla="*/ 0 w 682933"/>
                      <a:gd name="connsiteY3" fmla="*/ 683979 h 683979"/>
                      <a:gd name="connsiteX4" fmla="*/ 0 w 682933"/>
                      <a:gd name="connsiteY4" fmla="*/ 311098 h 683979"/>
                      <a:gd name="connsiteX5" fmla="*/ 91118 w 682933"/>
                      <a:gd name="connsiteY5" fmla="*/ 91118 h 683979"/>
                      <a:gd name="connsiteX0-1" fmla="*/ 0 w 682933"/>
                      <a:gd name="connsiteY0-2" fmla="*/ 683979 h 775419"/>
                      <a:gd name="connsiteX1-3" fmla="*/ 0 w 682933"/>
                      <a:gd name="connsiteY1-4" fmla="*/ 311098 h 775419"/>
                      <a:gd name="connsiteX2-5" fmla="*/ 91118 w 682933"/>
                      <a:gd name="connsiteY2-6" fmla="*/ 91118 h 775419"/>
                      <a:gd name="connsiteX3-7" fmla="*/ 311098 w 682933"/>
                      <a:gd name="connsiteY3-8" fmla="*/ 0 h 775419"/>
                      <a:gd name="connsiteX4-9" fmla="*/ 682933 w 682933"/>
                      <a:gd name="connsiteY4-10" fmla="*/ 0 h 775419"/>
                      <a:gd name="connsiteX5-11" fmla="*/ 91440 w 682933"/>
                      <a:gd name="connsiteY5-12" fmla="*/ 775419 h 775419"/>
                      <a:gd name="connsiteX0-13" fmla="*/ 0 w 682933"/>
                      <a:gd name="connsiteY0-14" fmla="*/ 683979 h 683979"/>
                      <a:gd name="connsiteX1-15" fmla="*/ 0 w 682933"/>
                      <a:gd name="connsiteY1-16" fmla="*/ 311098 h 683979"/>
                      <a:gd name="connsiteX2-17" fmla="*/ 91118 w 682933"/>
                      <a:gd name="connsiteY2-18" fmla="*/ 91118 h 683979"/>
                      <a:gd name="connsiteX3-19" fmla="*/ 311098 w 682933"/>
                      <a:gd name="connsiteY3-20" fmla="*/ 0 h 683979"/>
                      <a:gd name="connsiteX4-21" fmla="*/ 682933 w 682933"/>
                      <a:gd name="connsiteY4-22" fmla="*/ 0 h 683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682933" h="683979">
                        <a:moveTo>
                          <a:pt x="0" y="683979"/>
                        </a:moveTo>
                        <a:lnTo>
                          <a:pt x="0" y="311098"/>
                        </a:lnTo>
                        <a:cubicBezTo>
                          <a:pt x="0" y="225191"/>
                          <a:pt x="34821" y="147416"/>
                          <a:pt x="91118" y="91118"/>
                        </a:cubicBezTo>
                        <a:cubicBezTo>
                          <a:pt x="147416" y="34821"/>
                          <a:pt x="225190" y="0"/>
                          <a:pt x="311098" y="0"/>
                        </a:cubicBezTo>
                        <a:lnTo>
                          <a:pt x="682933" y="0"/>
                        </a:lnTo>
                      </a:path>
                    </a:pathLst>
                  </a:custGeom>
                  <a:noFill/>
                  <a:ln w="25400">
                    <a:solidFill>
                      <a:srgbClr val="2694D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zh-CN" altLang="en-US" sz="2600">
                      <a:solidFill>
                        <a:srgbClr val="2694D5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2" name="任意形状 22">
                    <a:extLst>
                      <a:ext uri="{FF2B5EF4-FFF2-40B4-BE49-F238E27FC236}">
                        <a16:creationId xmlns:a16="http://schemas.microsoft.com/office/drawing/2014/main" xmlns="" id="{2B5B3FAB-45F0-C8C2-444A-B38D1840CBB4}"/>
                      </a:ext>
                    </a:extLst>
                  </p:cNvPr>
                  <p:cNvSpPr/>
                  <p:nvPr/>
                </p:nvSpPr>
                <p:spPr>
                  <a:xfrm rot="18897369" flipV="1">
                    <a:off x="2059924" y="4032959"/>
                    <a:ext cx="885912" cy="887266"/>
                  </a:xfrm>
                  <a:custGeom>
                    <a:avLst/>
                    <a:gdLst>
                      <a:gd name="connsiteX0" fmla="*/ 91118 w 682933"/>
                      <a:gd name="connsiteY0" fmla="*/ 91118 h 683979"/>
                      <a:gd name="connsiteX1" fmla="*/ 311098 w 682933"/>
                      <a:gd name="connsiteY1" fmla="*/ 0 h 683979"/>
                      <a:gd name="connsiteX2" fmla="*/ 682933 w 682933"/>
                      <a:gd name="connsiteY2" fmla="*/ 0 h 683979"/>
                      <a:gd name="connsiteX3" fmla="*/ 0 w 682933"/>
                      <a:gd name="connsiteY3" fmla="*/ 683979 h 683979"/>
                      <a:gd name="connsiteX4" fmla="*/ 0 w 682933"/>
                      <a:gd name="connsiteY4" fmla="*/ 311098 h 683979"/>
                      <a:gd name="connsiteX5" fmla="*/ 91118 w 682933"/>
                      <a:gd name="connsiteY5" fmla="*/ 91118 h 683979"/>
                      <a:gd name="connsiteX0-1" fmla="*/ 0 w 682933"/>
                      <a:gd name="connsiteY0-2" fmla="*/ 683979 h 775419"/>
                      <a:gd name="connsiteX1-3" fmla="*/ 0 w 682933"/>
                      <a:gd name="connsiteY1-4" fmla="*/ 311098 h 775419"/>
                      <a:gd name="connsiteX2-5" fmla="*/ 91118 w 682933"/>
                      <a:gd name="connsiteY2-6" fmla="*/ 91118 h 775419"/>
                      <a:gd name="connsiteX3-7" fmla="*/ 311098 w 682933"/>
                      <a:gd name="connsiteY3-8" fmla="*/ 0 h 775419"/>
                      <a:gd name="connsiteX4-9" fmla="*/ 682933 w 682933"/>
                      <a:gd name="connsiteY4-10" fmla="*/ 0 h 775419"/>
                      <a:gd name="connsiteX5-11" fmla="*/ 91440 w 682933"/>
                      <a:gd name="connsiteY5-12" fmla="*/ 775419 h 775419"/>
                      <a:gd name="connsiteX0-13" fmla="*/ 0 w 682933"/>
                      <a:gd name="connsiteY0-14" fmla="*/ 683979 h 683979"/>
                      <a:gd name="connsiteX1-15" fmla="*/ 0 w 682933"/>
                      <a:gd name="connsiteY1-16" fmla="*/ 311098 h 683979"/>
                      <a:gd name="connsiteX2-17" fmla="*/ 91118 w 682933"/>
                      <a:gd name="connsiteY2-18" fmla="*/ 91118 h 683979"/>
                      <a:gd name="connsiteX3-19" fmla="*/ 311098 w 682933"/>
                      <a:gd name="connsiteY3-20" fmla="*/ 0 h 683979"/>
                      <a:gd name="connsiteX4-21" fmla="*/ 682933 w 682933"/>
                      <a:gd name="connsiteY4-22" fmla="*/ 0 h 683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682933" h="683979">
                        <a:moveTo>
                          <a:pt x="0" y="683979"/>
                        </a:moveTo>
                        <a:lnTo>
                          <a:pt x="0" y="311098"/>
                        </a:lnTo>
                        <a:cubicBezTo>
                          <a:pt x="0" y="225191"/>
                          <a:pt x="34821" y="147416"/>
                          <a:pt x="91118" y="91118"/>
                        </a:cubicBezTo>
                        <a:cubicBezTo>
                          <a:pt x="147416" y="34821"/>
                          <a:pt x="225190" y="0"/>
                          <a:pt x="311098" y="0"/>
                        </a:cubicBezTo>
                        <a:lnTo>
                          <a:pt x="682933" y="0"/>
                        </a:lnTo>
                      </a:path>
                    </a:pathLst>
                  </a:custGeom>
                  <a:noFill/>
                  <a:ln w="25400">
                    <a:solidFill>
                      <a:srgbClr val="2694D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zh-CN" altLang="en-US" sz="2600">
                      <a:solidFill>
                        <a:srgbClr val="2694D5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8" name="组合 7">
                  <a:extLst>
                    <a:ext uri="{FF2B5EF4-FFF2-40B4-BE49-F238E27FC236}">
                      <a16:creationId xmlns:a16="http://schemas.microsoft.com/office/drawing/2014/main" xmlns="" id="{4B2C865F-0236-4BCE-CF7A-6EDEE37F5A1D}"/>
                    </a:ext>
                  </a:extLst>
                </p:cNvPr>
                <p:cNvGrpSpPr/>
                <p:nvPr/>
              </p:nvGrpSpPr>
              <p:grpSpPr>
                <a:xfrm rot="5400000">
                  <a:off x="2059243" y="1938453"/>
                  <a:ext cx="887268" cy="2981095"/>
                  <a:chOff x="2059245" y="1938453"/>
                  <a:chExt cx="887268" cy="2981095"/>
                </a:xfrm>
              </p:grpSpPr>
              <p:sp>
                <p:nvSpPr>
                  <p:cNvPr id="9" name="任意形状 19">
                    <a:extLst>
                      <a:ext uri="{FF2B5EF4-FFF2-40B4-BE49-F238E27FC236}">
                        <a16:creationId xmlns:a16="http://schemas.microsoft.com/office/drawing/2014/main" xmlns="" id="{1E00761E-A980-3119-C073-4B74A83E1490}"/>
                      </a:ext>
                    </a:extLst>
                  </p:cNvPr>
                  <p:cNvSpPr/>
                  <p:nvPr/>
                </p:nvSpPr>
                <p:spPr>
                  <a:xfrm rot="2702631">
                    <a:off x="2059922" y="1937776"/>
                    <a:ext cx="885912" cy="887266"/>
                  </a:xfrm>
                  <a:custGeom>
                    <a:avLst/>
                    <a:gdLst>
                      <a:gd name="connsiteX0" fmla="*/ 91118 w 682933"/>
                      <a:gd name="connsiteY0" fmla="*/ 91118 h 683979"/>
                      <a:gd name="connsiteX1" fmla="*/ 311098 w 682933"/>
                      <a:gd name="connsiteY1" fmla="*/ 0 h 683979"/>
                      <a:gd name="connsiteX2" fmla="*/ 682933 w 682933"/>
                      <a:gd name="connsiteY2" fmla="*/ 0 h 683979"/>
                      <a:gd name="connsiteX3" fmla="*/ 0 w 682933"/>
                      <a:gd name="connsiteY3" fmla="*/ 683979 h 683979"/>
                      <a:gd name="connsiteX4" fmla="*/ 0 w 682933"/>
                      <a:gd name="connsiteY4" fmla="*/ 311098 h 683979"/>
                      <a:gd name="connsiteX5" fmla="*/ 91118 w 682933"/>
                      <a:gd name="connsiteY5" fmla="*/ 91118 h 683979"/>
                      <a:gd name="connsiteX0-1" fmla="*/ 0 w 682933"/>
                      <a:gd name="connsiteY0-2" fmla="*/ 683979 h 775419"/>
                      <a:gd name="connsiteX1-3" fmla="*/ 0 w 682933"/>
                      <a:gd name="connsiteY1-4" fmla="*/ 311098 h 775419"/>
                      <a:gd name="connsiteX2-5" fmla="*/ 91118 w 682933"/>
                      <a:gd name="connsiteY2-6" fmla="*/ 91118 h 775419"/>
                      <a:gd name="connsiteX3-7" fmla="*/ 311098 w 682933"/>
                      <a:gd name="connsiteY3-8" fmla="*/ 0 h 775419"/>
                      <a:gd name="connsiteX4-9" fmla="*/ 682933 w 682933"/>
                      <a:gd name="connsiteY4-10" fmla="*/ 0 h 775419"/>
                      <a:gd name="connsiteX5-11" fmla="*/ 91440 w 682933"/>
                      <a:gd name="connsiteY5-12" fmla="*/ 775419 h 775419"/>
                      <a:gd name="connsiteX0-13" fmla="*/ 0 w 682933"/>
                      <a:gd name="connsiteY0-14" fmla="*/ 683979 h 683979"/>
                      <a:gd name="connsiteX1-15" fmla="*/ 0 w 682933"/>
                      <a:gd name="connsiteY1-16" fmla="*/ 311098 h 683979"/>
                      <a:gd name="connsiteX2-17" fmla="*/ 91118 w 682933"/>
                      <a:gd name="connsiteY2-18" fmla="*/ 91118 h 683979"/>
                      <a:gd name="connsiteX3-19" fmla="*/ 311098 w 682933"/>
                      <a:gd name="connsiteY3-20" fmla="*/ 0 h 683979"/>
                      <a:gd name="connsiteX4-21" fmla="*/ 682933 w 682933"/>
                      <a:gd name="connsiteY4-22" fmla="*/ 0 h 683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682933" h="683979">
                        <a:moveTo>
                          <a:pt x="0" y="683979"/>
                        </a:moveTo>
                        <a:lnTo>
                          <a:pt x="0" y="311098"/>
                        </a:lnTo>
                        <a:cubicBezTo>
                          <a:pt x="0" y="225191"/>
                          <a:pt x="34821" y="147416"/>
                          <a:pt x="91118" y="91118"/>
                        </a:cubicBezTo>
                        <a:cubicBezTo>
                          <a:pt x="147416" y="34821"/>
                          <a:pt x="225190" y="0"/>
                          <a:pt x="311098" y="0"/>
                        </a:cubicBezTo>
                        <a:lnTo>
                          <a:pt x="682933" y="0"/>
                        </a:lnTo>
                      </a:path>
                    </a:pathLst>
                  </a:custGeom>
                  <a:noFill/>
                  <a:ln w="25400">
                    <a:solidFill>
                      <a:srgbClr val="2694D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zh-CN" altLang="en-US" sz="2600">
                      <a:solidFill>
                        <a:srgbClr val="2694D5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" name="任意形状 20">
                    <a:extLst>
                      <a:ext uri="{FF2B5EF4-FFF2-40B4-BE49-F238E27FC236}">
                        <a16:creationId xmlns:a16="http://schemas.microsoft.com/office/drawing/2014/main" xmlns="" id="{5D6D6BE7-C037-F202-3104-D33A27CBCA6E}"/>
                      </a:ext>
                    </a:extLst>
                  </p:cNvPr>
                  <p:cNvSpPr/>
                  <p:nvPr/>
                </p:nvSpPr>
                <p:spPr>
                  <a:xfrm rot="18897369" flipV="1">
                    <a:off x="2059924" y="4032959"/>
                    <a:ext cx="885912" cy="887266"/>
                  </a:xfrm>
                  <a:custGeom>
                    <a:avLst/>
                    <a:gdLst>
                      <a:gd name="connsiteX0" fmla="*/ 91118 w 682933"/>
                      <a:gd name="connsiteY0" fmla="*/ 91118 h 683979"/>
                      <a:gd name="connsiteX1" fmla="*/ 311098 w 682933"/>
                      <a:gd name="connsiteY1" fmla="*/ 0 h 683979"/>
                      <a:gd name="connsiteX2" fmla="*/ 682933 w 682933"/>
                      <a:gd name="connsiteY2" fmla="*/ 0 h 683979"/>
                      <a:gd name="connsiteX3" fmla="*/ 0 w 682933"/>
                      <a:gd name="connsiteY3" fmla="*/ 683979 h 683979"/>
                      <a:gd name="connsiteX4" fmla="*/ 0 w 682933"/>
                      <a:gd name="connsiteY4" fmla="*/ 311098 h 683979"/>
                      <a:gd name="connsiteX5" fmla="*/ 91118 w 682933"/>
                      <a:gd name="connsiteY5" fmla="*/ 91118 h 683979"/>
                      <a:gd name="connsiteX0-1" fmla="*/ 0 w 682933"/>
                      <a:gd name="connsiteY0-2" fmla="*/ 683979 h 775419"/>
                      <a:gd name="connsiteX1-3" fmla="*/ 0 w 682933"/>
                      <a:gd name="connsiteY1-4" fmla="*/ 311098 h 775419"/>
                      <a:gd name="connsiteX2-5" fmla="*/ 91118 w 682933"/>
                      <a:gd name="connsiteY2-6" fmla="*/ 91118 h 775419"/>
                      <a:gd name="connsiteX3-7" fmla="*/ 311098 w 682933"/>
                      <a:gd name="connsiteY3-8" fmla="*/ 0 h 775419"/>
                      <a:gd name="connsiteX4-9" fmla="*/ 682933 w 682933"/>
                      <a:gd name="connsiteY4-10" fmla="*/ 0 h 775419"/>
                      <a:gd name="connsiteX5-11" fmla="*/ 91440 w 682933"/>
                      <a:gd name="connsiteY5-12" fmla="*/ 775419 h 775419"/>
                      <a:gd name="connsiteX0-13" fmla="*/ 0 w 682933"/>
                      <a:gd name="connsiteY0-14" fmla="*/ 683979 h 683979"/>
                      <a:gd name="connsiteX1-15" fmla="*/ 0 w 682933"/>
                      <a:gd name="connsiteY1-16" fmla="*/ 311098 h 683979"/>
                      <a:gd name="connsiteX2-17" fmla="*/ 91118 w 682933"/>
                      <a:gd name="connsiteY2-18" fmla="*/ 91118 h 683979"/>
                      <a:gd name="connsiteX3-19" fmla="*/ 311098 w 682933"/>
                      <a:gd name="connsiteY3-20" fmla="*/ 0 h 683979"/>
                      <a:gd name="connsiteX4-21" fmla="*/ 682933 w 682933"/>
                      <a:gd name="connsiteY4-22" fmla="*/ 0 h 683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682933" h="683979">
                        <a:moveTo>
                          <a:pt x="0" y="683979"/>
                        </a:moveTo>
                        <a:lnTo>
                          <a:pt x="0" y="311098"/>
                        </a:lnTo>
                        <a:cubicBezTo>
                          <a:pt x="0" y="225191"/>
                          <a:pt x="34821" y="147416"/>
                          <a:pt x="91118" y="91118"/>
                        </a:cubicBezTo>
                        <a:cubicBezTo>
                          <a:pt x="147416" y="34821"/>
                          <a:pt x="225190" y="0"/>
                          <a:pt x="311098" y="0"/>
                        </a:cubicBezTo>
                        <a:lnTo>
                          <a:pt x="682933" y="0"/>
                        </a:lnTo>
                      </a:path>
                    </a:pathLst>
                  </a:custGeom>
                  <a:noFill/>
                  <a:ln w="25400">
                    <a:solidFill>
                      <a:srgbClr val="2694D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zh-CN" altLang="en-US" sz="2600">
                      <a:solidFill>
                        <a:srgbClr val="2694D5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xmlns="" id="{39FA53BB-9C5D-611D-45E7-C8F73685819A}"/>
                  </a:ext>
                </a:extLst>
              </p:cNvPr>
              <p:cNvSpPr txBox="1"/>
              <p:nvPr/>
            </p:nvSpPr>
            <p:spPr>
              <a:xfrm>
                <a:off x="7928472" y="2162147"/>
                <a:ext cx="351379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US" altLang="zh-CN" sz="2600" dirty="0">
                    <a:solidFill>
                      <a:srgbClr val="2694D5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3</a:t>
                </a:r>
                <a:endParaRPr kumimoji="1" lang="zh-CN" altLang="en-US" sz="2600" dirty="0">
                  <a:solidFill>
                    <a:srgbClr val="2694D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DCA48D54-792B-3C7E-E100-122DF2C78894}"/>
                </a:ext>
              </a:extLst>
            </p:cNvPr>
            <p:cNvSpPr txBox="1"/>
            <p:nvPr/>
          </p:nvSpPr>
          <p:spPr>
            <a:xfrm>
              <a:off x="6156786" y="2148213"/>
              <a:ext cx="6366464" cy="12926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en-US" sz="2600" kern="1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会用动量定理解释碰撞、缓冲等生活现象，能运用动量定理解决实际问题</a:t>
              </a:r>
              <a:r>
                <a:rPr lang="en-US" altLang="zh-CN" sz="2600" kern="100" smtClean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.</a:t>
              </a:r>
              <a:endParaRPr lang="zh-CN" altLang="zh-CN" sz="26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F95D6CFF-3477-6758-2027-24FFFB3A2873}"/>
              </a:ext>
            </a:extLst>
          </p:cNvPr>
          <p:cNvGrpSpPr/>
          <p:nvPr/>
        </p:nvGrpSpPr>
        <p:grpSpPr>
          <a:xfrm>
            <a:off x="8836742" y="3605401"/>
            <a:ext cx="902811" cy="523220"/>
            <a:chOff x="7968657" y="2707916"/>
            <a:chExt cx="902811" cy="523220"/>
          </a:xfrm>
        </p:grpSpPr>
        <p:sp>
          <p:nvSpPr>
            <p:cNvPr id="14" name="圆角矩形 68">
              <a:extLst>
                <a:ext uri="{FF2B5EF4-FFF2-40B4-BE49-F238E27FC236}">
                  <a16:creationId xmlns:a16="http://schemas.microsoft.com/office/drawing/2014/main" xmlns="" id="{F619A669-8200-FCD1-C746-DCC5EAECAA4F}"/>
                </a:ext>
              </a:extLst>
            </p:cNvPr>
            <p:cNvSpPr/>
            <p:nvPr/>
          </p:nvSpPr>
          <p:spPr>
            <a:xfrm rot="20923615">
              <a:off x="7994514" y="2748561"/>
              <a:ext cx="851100" cy="435554"/>
            </a:xfrm>
            <a:prstGeom prst="roundRect">
              <a:avLst>
                <a:gd name="adj" fmla="val 9678"/>
              </a:avLst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5D82490D-22CA-1F8E-8CC6-41149A531502}"/>
                </a:ext>
              </a:extLst>
            </p:cNvPr>
            <p:cNvSpPr txBox="1"/>
            <p:nvPr/>
          </p:nvSpPr>
          <p:spPr>
            <a:xfrm rot="20926236">
              <a:off x="7968657" y="2707916"/>
              <a:ext cx="90281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重点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E8062CDD-BCDD-CB07-7B72-7B36B0C53B7F}"/>
              </a:ext>
            </a:extLst>
          </p:cNvPr>
          <p:cNvGrpSpPr/>
          <p:nvPr/>
        </p:nvGrpSpPr>
        <p:grpSpPr>
          <a:xfrm>
            <a:off x="8867226" y="5342177"/>
            <a:ext cx="1570420" cy="523220"/>
            <a:chOff x="7990635" y="2630688"/>
            <a:chExt cx="1570420" cy="523220"/>
          </a:xfrm>
        </p:grpSpPr>
        <p:sp>
          <p:nvSpPr>
            <p:cNvPr id="17" name="圆角矩形 68">
              <a:extLst>
                <a:ext uri="{FF2B5EF4-FFF2-40B4-BE49-F238E27FC236}">
                  <a16:creationId xmlns:a16="http://schemas.microsoft.com/office/drawing/2014/main" xmlns="" id="{99AC1CD2-0CFA-76D2-D37C-95E7CDC7926E}"/>
                </a:ext>
              </a:extLst>
            </p:cNvPr>
            <p:cNvSpPr/>
            <p:nvPr/>
          </p:nvSpPr>
          <p:spPr>
            <a:xfrm rot="20923615">
              <a:off x="7990635" y="2709259"/>
              <a:ext cx="1253198" cy="435554"/>
            </a:xfrm>
            <a:prstGeom prst="roundRect">
              <a:avLst>
                <a:gd name="adj" fmla="val 9678"/>
              </a:avLst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093436A7-39A2-D111-7D04-FEBCCF603E3F}"/>
                </a:ext>
              </a:extLst>
            </p:cNvPr>
            <p:cNvSpPr txBox="1"/>
            <p:nvPr/>
          </p:nvSpPr>
          <p:spPr>
            <a:xfrm rot="20926236">
              <a:off x="8005637" y="2630688"/>
              <a:ext cx="1555418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重难点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60122" y="818923"/>
            <a:ext cx="110963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5.(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)(2022·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西南大学附属中学期中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如图所示，高度均为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，倾角不同的两个光滑斜面固定在同一水平地面上，质量均为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的两个物体分别从两斜面顶端由静止开始下滑，不计空气阻力，重力加速度为</a:t>
            </a:r>
            <a:r>
              <a:rPr lang="en-US" altLang="zh-CN" sz="2800" i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，在它们到达斜面底端的过程</a:t>
            </a:r>
            <a:r>
              <a:rPr lang="zh-CN" altLang="zh-CN" sz="28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</a:t>
            </a:r>
            <a:endParaRPr lang="en-US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重力的冲量相同，均</a:t>
            </a:r>
            <a:r>
              <a:rPr lang="zh-CN" altLang="zh-CN" sz="28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为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重力做的功相同，均为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mgh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支持力的冲量均为零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D.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支持力做的功均为</a:t>
            </a:r>
            <a:r>
              <a:rPr lang="zh-CN" altLang="zh-CN" sz="28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零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429755" y="3987275"/>
            <a:ext cx="795807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sp>
        <p:nvSpPr>
          <p:cNvPr id="10" name="TextBox 14"/>
          <p:cNvSpPr txBox="1"/>
          <p:nvPr/>
        </p:nvSpPr>
        <p:spPr>
          <a:xfrm>
            <a:off x="429755" y="5283419"/>
            <a:ext cx="795807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pic>
        <p:nvPicPr>
          <p:cNvPr id="11" name="Picture 2" descr="21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55" y="3275671"/>
            <a:ext cx="4910295" cy="200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367066"/>
              </p:ext>
            </p:extLst>
          </p:nvPr>
        </p:nvGraphicFramePr>
        <p:xfrm>
          <a:off x="4609938" y="3450412"/>
          <a:ext cx="1530350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文档" r:id="rId5" imgW="1530699" imgH="712855" progId="Word.Document.12">
                  <p:embed/>
                </p:oleObj>
              </mc:Choice>
              <mc:Fallback>
                <p:oleObj name="文档" r:id="rId5" imgW="1530699" imgH="712855" progId="Word.Document.12">
                  <p:embed/>
                  <p:pic>
                    <p:nvPicPr>
                      <p:cNvPr id="4" name="对象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09938" y="3450412"/>
                        <a:ext cx="1530350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92" y="3100756"/>
            <a:ext cx="1472505" cy="47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71041" y="189434"/>
            <a:ext cx="11248331" cy="6336704"/>
            <a:chOff x="471835" y="934424"/>
            <a:chExt cx="11248331" cy="6336704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xmlns="" id="{DE721FF3-EA02-8E42-A717-6EFDB1105568}"/>
                </a:ext>
              </a:extLst>
            </p:cNvPr>
            <p:cNvSpPr/>
            <p:nvPr/>
          </p:nvSpPr>
          <p:spPr>
            <a:xfrm>
              <a:off x="471835" y="1094414"/>
              <a:ext cx="11248331" cy="6176714"/>
            </a:xfrm>
            <a:prstGeom prst="roundRect">
              <a:avLst>
                <a:gd name="adj" fmla="val 412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294" y="934424"/>
              <a:ext cx="695238" cy="31428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7F2216E9-0435-7741-9918-93AFB1D17999}"/>
                </a:ext>
              </a:extLst>
            </p:cNvPr>
            <p:cNvSpPr txBox="1"/>
            <p:nvPr/>
          </p:nvSpPr>
          <p:spPr>
            <a:xfrm>
              <a:off x="915584" y="992904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95355" y="4360606"/>
            <a:ext cx="10980000" cy="19495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两物体滑至斜面底端的过程，重力做功均为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楷体_GB2312" panose="02010609030101010101" pitchFamily="49" charset="-122"/>
              </a:rPr>
              <a:t>mgh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，故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B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正确</a:t>
            </a:r>
            <a:r>
              <a:rPr lang="zh-CN" altLang="zh-CN" sz="2800" kern="100" dirty="0" smtClean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2800" kern="100" dirty="0" smtClean="0">
              <a:latin typeface="Times New Roman" panose="02020603050405020304" pitchFamily="18" charset="0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 smtClean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支持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力方向与物体运动方向垂直，不做功，但支持力的冲量不为零，故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C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错误，</a:t>
            </a:r>
            <a:r>
              <a: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D</a:t>
            </a:r>
            <a:r>
              <a:rPr lang="zh-CN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正确。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76052"/>
              </p:ext>
            </p:extLst>
          </p:nvPr>
        </p:nvGraphicFramePr>
        <p:xfrm>
          <a:off x="694606" y="1845618"/>
          <a:ext cx="10799762" cy="277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文档" r:id="rId5" imgW="10799436" imgH="2769439" progId="Word.Document.12">
                  <p:embed/>
                </p:oleObj>
              </mc:Choice>
              <mc:Fallback>
                <p:oleObj name="文档" r:id="rId5" imgW="10799436" imgH="2769439" progId="Word.Document.12">
                  <p:embed/>
                  <p:pic>
                    <p:nvPicPr>
                      <p:cNvPr id="5" name="对象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4606" y="1845618"/>
                        <a:ext cx="10799762" cy="277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 descr="2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82" y="463941"/>
            <a:ext cx="3753449" cy="153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24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910148"/>
              </p:ext>
            </p:extLst>
          </p:nvPr>
        </p:nvGraphicFramePr>
        <p:xfrm>
          <a:off x="403479" y="1142998"/>
          <a:ext cx="11477879" cy="3994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764">
                  <a:extLst>
                    <a:ext uri="{9D8B030D-6E8A-4147-A177-3AD203B41FA5}">
                      <a16:colId xmlns:a16="http://schemas.microsoft.com/office/drawing/2014/main" xmlns="" val="3105394293"/>
                    </a:ext>
                  </a:extLst>
                </a:gridCol>
                <a:gridCol w="2931852">
                  <a:extLst>
                    <a:ext uri="{9D8B030D-6E8A-4147-A177-3AD203B41FA5}">
                      <a16:colId xmlns:a16="http://schemas.microsoft.com/office/drawing/2014/main" xmlns="" val="2171086584"/>
                    </a:ext>
                  </a:extLst>
                </a:gridCol>
                <a:gridCol w="3777238">
                  <a:extLst>
                    <a:ext uri="{9D8B030D-6E8A-4147-A177-3AD203B41FA5}">
                      <a16:colId xmlns:a16="http://schemas.microsoft.com/office/drawing/2014/main" xmlns="" val="2071323547"/>
                    </a:ext>
                  </a:extLst>
                </a:gridCol>
                <a:gridCol w="4065025">
                  <a:extLst>
                    <a:ext uri="{9D8B030D-6E8A-4147-A177-3AD203B41FA5}">
                      <a16:colId xmlns:a16="http://schemas.microsoft.com/office/drawing/2014/main" xmlns="" val="3036776847"/>
                    </a:ext>
                  </a:extLst>
                </a:gridCol>
              </a:tblGrid>
              <a:tr h="521929">
                <a:tc>
                  <a:txBody>
                    <a:bodyPr/>
                    <a:lstStyle/>
                    <a:p>
                      <a:pPr marL="0" algn="just" defTabSz="1218565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2800" b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b="0" kern="100" noProof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0" kern="100" noProof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冲  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0" kern="100" noProof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94016002"/>
                  </a:ext>
                </a:extLst>
              </a:tr>
              <a:tr h="506771"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2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b="0" kern="100" noProof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0" kern="100" noProof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区</a:t>
                      </a:r>
                      <a:endParaRPr lang="en-US" altLang="zh-CN" sz="2800" b="0" kern="100" noProof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b="0" kern="100" noProof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0" kern="100" noProof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别</a:t>
                      </a:r>
                      <a:endParaRPr lang="zh-CN" altLang="en-US" sz="2800" b="0" kern="1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公式  标</a:t>
                      </a:r>
                      <a:r>
                        <a:rPr kumimoji="0" lang="en-US" altLang="zh-C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\</a:t>
                      </a:r>
                      <a:r>
                        <a:rPr kumimoji="0" lang="zh-CN" alt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矢量  单位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1218565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28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1218565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28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98209851"/>
                  </a:ext>
                </a:extLst>
              </a:tr>
              <a:tr h="1377796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意义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1218565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28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1218565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28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63087920"/>
                  </a:ext>
                </a:extLst>
              </a:tr>
              <a:tr h="1004745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2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正负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1218565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28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1218565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zh-CN" sz="280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66183027"/>
                  </a:ext>
                </a:extLst>
              </a:tr>
              <a:tr h="571500">
                <a:tc vMerge="1"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b="0" kern="1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作用效果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1218565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28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1218565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zh-CN" sz="280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2817736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4232576" y="388272"/>
            <a:ext cx="2698176" cy="662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冲量与功的比较</a:t>
            </a:r>
            <a:endParaRPr lang="en-US" altLang="zh-CN" sz="280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312238BA-CB8B-FDFE-F05A-25585A4D2A4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33922" y="1672452"/>
            <a:ext cx="827088" cy="461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/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N·s</a:t>
            </a: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xmlns="" id="{C435D8BD-8851-36B9-EC62-4E800516E1B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69933" y="1672452"/>
            <a:ext cx="935037" cy="461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/>
            <a:r>
              <a:rPr lang="en-US" altLang="zh-CN" i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en-US" altLang="zh-CN" i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Ft</a:t>
            </a:r>
            <a:endParaRPr lang="zh-CN" altLang="en-US" i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xmlns="" id="{86F510B5-B801-BF4E-A3FC-B1800569CE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712833" y="1672452"/>
            <a:ext cx="84990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/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矢量</a:t>
            </a:r>
          </a:p>
        </p:txBody>
      </p:sp>
      <p:sp>
        <p:nvSpPr>
          <p:cNvPr id="7" name="Rectangle 62">
            <a:extLst>
              <a:ext uri="{FF2B5EF4-FFF2-40B4-BE49-F238E27FC236}">
                <a16:creationId xmlns:a16="http://schemas.microsoft.com/office/drawing/2014/main" xmlns="" id="{A95B0845-11E2-6AAA-F05A-A9E3313D059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876602" y="1680926"/>
            <a:ext cx="1653514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/>
            <a:r>
              <a:rPr lang="en-US" altLang="zh-CN" i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W=</a:t>
            </a:r>
            <a:r>
              <a:rPr lang="en-US" altLang="zh-CN" i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Fx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cos</a:t>
            </a:r>
            <a:r>
              <a:rPr lang="en-US" altLang="zh-CN" i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θ</a:t>
            </a:r>
            <a:endParaRPr lang="zh-CN" altLang="en-US" i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64">
            <a:extLst>
              <a:ext uri="{FF2B5EF4-FFF2-40B4-BE49-F238E27FC236}">
                <a16:creationId xmlns:a16="http://schemas.microsoft.com/office/drawing/2014/main" xmlns="" id="{3FF3D6E4-60D5-13D4-225B-0E50E1F3D26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661023" y="1686426"/>
            <a:ext cx="840774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 eaLnBrk="0" hangingPunct="0"/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标量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5DC27781-0714-7013-7BFE-06D06134DAE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587885" y="1672380"/>
            <a:ext cx="1135962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/>
            <a:r>
              <a:rPr lang="en-US" altLang="zh-CN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N·m(J)</a:t>
            </a:r>
            <a:endParaRPr lang="zh-CN" altLang="en-US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65">
            <a:extLst>
              <a:ext uri="{FF2B5EF4-FFF2-40B4-BE49-F238E27FC236}">
                <a16:creationId xmlns:a16="http://schemas.microsoft.com/office/drawing/2014/main" xmlns="" id="{22E9F8C3-F27E-3060-1443-57E8A0197D0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149970" y="2165511"/>
            <a:ext cx="3420209" cy="142192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力对时间</a:t>
            </a:r>
            <a:r>
              <a:rPr lang="zh-CN" altLang="en-US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积累，</a:t>
            </a:r>
            <a:r>
              <a:rPr lang="zh-CN" altLang="en-US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对应</a:t>
            </a:r>
            <a:r>
              <a: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一段</a:t>
            </a:r>
            <a:r>
              <a:rPr lang="zh-CN" altLang="en-US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时间在</a:t>
            </a:r>
            <a:r>
              <a:rPr lang="en-US" altLang="zh-CN" i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i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图像中可以用面积表示</a:t>
            </a:r>
          </a:p>
        </p:txBody>
      </p:sp>
      <p:sp>
        <p:nvSpPr>
          <p:cNvPr id="11" name="Rectangle 66">
            <a:extLst>
              <a:ext uri="{FF2B5EF4-FFF2-40B4-BE49-F238E27FC236}">
                <a16:creationId xmlns:a16="http://schemas.microsoft.com/office/drawing/2014/main" xmlns="" id="{AABD726B-228C-032B-9966-5154F40D8FA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825152" y="2190831"/>
            <a:ext cx="3977823" cy="142192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力对位移</a:t>
            </a:r>
            <a:r>
              <a:rPr lang="zh-CN" altLang="en-US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积累，</a:t>
            </a:r>
            <a:r>
              <a:rPr lang="zh-CN" altLang="en-US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对应</a:t>
            </a:r>
            <a:r>
              <a: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一段</a:t>
            </a:r>
            <a:r>
              <a:rPr lang="zh-CN" altLang="en-US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位移在</a:t>
            </a:r>
            <a:r>
              <a:rPr lang="en-US" altLang="zh-CN" i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i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i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图像中可以用面积表示</a:t>
            </a:r>
          </a:p>
        </p:txBody>
      </p:sp>
      <p:sp>
        <p:nvSpPr>
          <p:cNvPr id="12" name="Rectangle 67">
            <a:extLst>
              <a:ext uri="{FF2B5EF4-FFF2-40B4-BE49-F238E27FC236}">
                <a16:creationId xmlns:a16="http://schemas.microsoft.com/office/drawing/2014/main" xmlns="" id="{5E0E4C8A-0361-50AF-A708-57F98AB1706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195309" y="3590730"/>
            <a:ext cx="3502515" cy="89255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 eaLnBrk="0" hangingPunct="0"/>
            <a:r>
              <a:rPr lang="zh-CN" altLang="en-US" sz="2600" spc="-1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正负表示与正方向相同或相反</a:t>
            </a:r>
          </a:p>
        </p:txBody>
      </p:sp>
      <p:sp>
        <p:nvSpPr>
          <p:cNvPr id="13" name="Rectangle 68">
            <a:extLst>
              <a:ext uri="{FF2B5EF4-FFF2-40B4-BE49-F238E27FC236}">
                <a16:creationId xmlns:a16="http://schemas.microsoft.com/office/drawing/2014/main" xmlns="" id="{2F34F198-C7D7-2A24-8C72-79E0E37E159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849672" y="3573146"/>
            <a:ext cx="3589117" cy="89255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 eaLnBrk="0" hangingPunct="0"/>
            <a:r>
              <a:rPr lang="zh-CN" altLang="en-US" sz="26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正负表示动力做功或阻力做功</a:t>
            </a:r>
          </a:p>
        </p:txBody>
      </p:sp>
      <p:sp>
        <p:nvSpPr>
          <p:cNvPr id="14" name="Rectangle 69">
            <a:extLst>
              <a:ext uri="{FF2B5EF4-FFF2-40B4-BE49-F238E27FC236}">
                <a16:creationId xmlns:a16="http://schemas.microsoft.com/office/drawing/2014/main" xmlns="" id="{905A091B-417E-FB58-CFEC-91B5507865E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389343" y="4635309"/>
            <a:ext cx="2732426" cy="49244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 eaLnBrk="0" hangingPunct="0"/>
            <a:r>
              <a:rPr lang="zh-CN" altLang="en-US" sz="26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改变物体的动量</a:t>
            </a:r>
          </a:p>
        </p:txBody>
      </p:sp>
      <p:sp>
        <p:nvSpPr>
          <p:cNvPr id="15" name="Rectangle 70">
            <a:extLst>
              <a:ext uri="{FF2B5EF4-FFF2-40B4-BE49-F238E27FC236}">
                <a16:creationId xmlns:a16="http://schemas.microsoft.com/office/drawing/2014/main" xmlns="" id="{97F76FED-EE6D-F352-6557-F49459B05D08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387861" y="4635309"/>
            <a:ext cx="2794255" cy="49244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 eaLnBrk="0" hangingPunct="0"/>
            <a:r>
              <a:rPr lang="zh-CN" altLang="en-US" sz="26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改变物体的动能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AA80449E-1857-2A3D-EF00-D1BD898DBAA0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293799" y="5422593"/>
            <a:ext cx="6198870" cy="940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zh-CN" altLang="en-US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某个力对物体</a:t>
            </a:r>
            <a:r>
              <a:rPr lang="zh-CN" altLang="en-US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有冲量，力</a:t>
            </a:r>
            <a:r>
              <a:rPr lang="zh-CN" altLang="en-US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对物体不一定做功；</a:t>
            </a:r>
          </a:p>
          <a:p>
            <a:pPr defTabSz="914400">
              <a:lnSpc>
                <a:spcPct val="120000"/>
              </a:lnSpc>
            </a:pPr>
            <a:r>
              <a:rPr lang="zh-CN" altLang="en-US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某个力对物体做</a:t>
            </a:r>
            <a:r>
              <a:rPr lang="zh-CN" altLang="en-US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了功，力</a:t>
            </a:r>
            <a:r>
              <a:rPr lang="zh-CN" altLang="en-US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对物体一定有冲量。</a:t>
            </a:r>
          </a:p>
        </p:txBody>
      </p:sp>
      <p:grpSp>
        <p:nvGrpSpPr>
          <p:cNvPr id="17" name="Group 92">
            <a:extLst>
              <a:ext uri="{FF2B5EF4-FFF2-40B4-BE49-F238E27FC236}">
                <a16:creationId xmlns:a16="http://schemas.microsoft.com/office/drawing/2014/main" xmlns="" id="{5AA24B58-3C02-B749-781B-4CD26901BF15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1363663" y="5256958"/>
            <a:ext cx="2016125" cy="1254648"/>
            <a:chOff x="703" y="2976"/>
            <a:chExt cx="1270" cy="945"/>
          </a:xfrm>
        </p:grpSpPr>
        <p:sp>
          <p:nvSpPr>
            <p:cNvPr id="18" name="Line 13">
              <a:extLst>
                <a:ext uri="{FF2B5EF4-FFF2-40B4-BE49-F238E27FC236}">
                  <a16:creationId xmlns:a16="http://schemas.microsoft.com/office/drawing/2014/main" xmlns="" id="{0B50FDC9-4276-258F-AC1E-E1F009AB8FCB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 rot="-5400000">
              <a:off x="575" y="3387"/>
              <a:ext cx="615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xmlns="" id="{765EBFE9-51C2-2822-67BC-4267D57BEF34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930" y="2976"/>
              <a:ext cx="277" cy="1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15">
              <a:extLst>
                <a:ext uri="{FF2B5EF4-FFF2-40B4-BE49-F238E27FC236}">
                  <a16:creationId xmlns:a16="http://schemas.microsoft.com/office/drawing/2014/main" xmlns="" id="{AA896043-2BEF-70A9-A0AF-0213286CBAE2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1701" y="3612"/>
              <a:ext cx="272" cy="1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16">
              <a:extLst>
                <a:ext uri="{FF2B5EF4-FFF2-40B4-BE49-F238E27FC236}">
                  <a16:creationId xmlns:a16="http://schemas.microsoft.com/office/drawing/2014/main" xmlns="" id="{96347F39-24F6-7242-2682-646AF6E32CBB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745" y="3611"/>
              <a:ext cx="276" cy="1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Line 77">
              <a:extLst>
                <a:ext uri="{FF2B5EF4-FFF2-40B4-BE49-F238E27FC236}">
                  <a16:creationId xmlns:a16="http://schemas.microsoft.com/office/drawing/2014/main" xmlns="" id="{BE69A364-EF7A-A295-D1E2-D1E6963AF01B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84" y="3702"/>
              <a:ext cx="726" cy="0"/>
            </a:xfrm>
            <a:prstGeom prst="line">
              <a:avLst/>
            </a:prstGeom>
            <a:ln w="31750" cap="flat" cmpd="sng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Line 83">
              <a:extLst>
                <a:ext uri="{FF2B5EF4-FFF2-40B4-BE49-F238E27FC236}">
                  <a16:creationId xmlns:a16="http://schemas.microsoft.com/office/drawing/2014/main" xmlns="" id="{062C50C8-C195-CEBD-9843-F1AA3D9596A8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84" y="3339"/>
              <a:ext cx="545" cy="0"/>
            </a:xfrm>
            <a:prstGeom prst="line">
              <a:avLst/>
            </a:prstGeom>
            <a:ln w="9525" cap="flat" cmpd="sng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Line 84">
              <a:extLst>
                <a:ext uri="{FF2B5EF4-FFF2-40B4-BE49-F238E27FC236}">
                  <a16:creationId xmlns:a16="http://schemas.microsoft.com/office/drawing/2014/main" xmlns="" id="{3396B186-CE9F-93E4-40B7-CC225EDEC3CC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 flipH="1">
              <a:off x="1429" y="3339"/>
              <a:ext cx="0" cy="363"/>
            </a:xfrm>
            <a:prstGeom prst="line">
              <a:avLst/>
            </a:prstGeom>
            <a:ln w="9525" cap="flat" cmpd="sng">
              <a:solidFill>
                <a:sysClr val="windowText" lastClr="00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14">
              <a:extLst>
                <a:ext uri="{FF2B5EF4-FFF2-40B4-BE49-F238E27FC236}">
                  <a16:creationId xmlns:a16="http://schemas.microsoft.com/office/drawing/2014/main" xmlns="" id="{0287BDD1-3CC1-BA7F-0588-55C04BE48C1E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703" y="3294"/>
              <a:ext cx="186" cy="13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88">
              <a:extLst>
                <a:ext uri="{FF2B5EF4-FFF2-40B4-BE49-F238E27FC236}">
                  <a16:creationId xmlns:a16="http://schemas.microsoft.com/office/drawing/2014/main" xmlns="" id="{872C92BE-1CCE-B526-EB80-5C8F177B0D6C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329" y="3643"/>
              <a:ext cx="157" cy="2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27" name="Group 93">
            <a:extLst>
              <a:ext uri="{FF2B5EF4-FFF2-40B4-BE49-F238E27FC236}">
                <a16:creationId xmlns:a16="http://schemas.microsoft.com/office/drawing/2014/main" xmlns="" id="{B3A76335-D9A7-9E53-7F09-863793E559C3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9755254" y="5210448"/>
            <a:ext cx="1736322" cy="1365251"/>
            <a:chOff x="3152" y="2976"/>
            <a:chExt cx="1030" cy="860"/>
          </a:xfrm>
        </p:grpSpPr>
        <p:sp>
          <p:nvSpPr>
            <p:cNvPr id="28" name="Line 13">
              <a:extLst>
                <a:ext uri="{FF2B5EF4-FFF2-40B4-BE49-F238E27FC236}">
                  <a16:creationId xmlns:a16="http://schemas.microsoft.com/office/drawing/2014/main" xmlns="" id="{53CF977E-8CD5-CDF4-5F87-FAB2F1795F8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-5400000">
              <a:off x="2979" y="3373"/>
              <a:ext cx="615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Line 79">
              <a:extLst>
                <a:ext uri="{FF2B5EF4-FFF2-40B4-BE49-F238E27FC236}">
                  <a16:creationId xmlns:a16="http://schemas.microsoft.com/office/drawing/2014/main" xmlns="" id="{E9F984D4-E779-F1D4-9440-1027148C778F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288" y="3657"/>
              <a:ext cx="726" cy="0"/>
            </a:xfrm>
            <a:prstGeom prst="line">
              <a:avLst/>
            </a:prstGeom>
            <a:ln w="31750" cap="flat" cmpd="sng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80">
              <a:extLst>
                <a:ext uri="{FF2B5EF4-FFF2-40B4-BE49-F238E27FC236}">
                  <a16:creationId xmlns:a16="http://schemas.microsoft.com/office/drawing/2014/main" xmlns="" id="{5433960E-E278-538B-6771-47320D3B5B0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004" y="3521"/>
              <a:ext cx="178" cy="2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</a:t>
              </a:r>
              <a:endParaRPr kumimoji="0" lang="zh-CN" alt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Text Box 14">
              <a:extLst>
                <a:ext uri="{FF2B5EF4-FFF2-40B4-BE49-F238E27FC236}">
                  <a16:creationId xmlns:a16="http://schemas.microsoft.com/office/drawing/2014/main" xmlns="" id="{5A0686D4-1EF3-98FE-B1BD-A8DD376A559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3334" y="2976"/>
              <a:ext cx="277" cy="1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16">
              <a:extLst>
                <a:ext uri="{FF2B5EF4-FFF2-40B4-BE49-F238E27FC236}">
                  <a16:creationId xmlns:a16="http://schemas.microsoft.com/office/drawing/2014/main" xmlns="" id="{98ACAF82-6EE0-8CCD-F744-A8AFF9C2554B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3157" y="3582"/>
              <a:ext cx="276" cy="1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Text Box 14">
              <a:extLst>
                <a:ext uri="{FF2B5EF4-FFF2-40B4-BE49-F238E27FC236}">
                  <a16:creationId xmlns:a16="http://schemas.microsoft.com/office/drawing/2014/main" xmlns="" id="{DF7A3589-4FFB-2C32-FC16-0C3D1BD7F2A0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3152" y="3249"/>
              <a:ext cx="277" cy="1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Line 89">
              <a:extLst>
                <a:ext uri="{FF2B5EF4-FFF2-40B4-BE49-F238E27FC236}">
                  <a16:creationId xmlns:a16="http://schemas.microsoft.com/office/drawing/2014/main" xmlns="" id="{F28AF4F4-BE48-C72A-A934-5B7BE08B927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3288" y="3339"/>
              <a:ext cx="454" cy="0"/>
            </a:xfrm>
            <a:prstGeom prst="line">
              <a:avLst/>
            </a:prstGeom>
            <a:ln w="9525" cap="flat" cmpd="sng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Line 90">
              <a:extLst>
                <a:ext uri="{FF2B5EF4-FFF2-40B4-BE49-F238E27FC236}">
                  <a16:creationId xmlns:a16="http://schemas.microsoft.com/office/drawing/2014/main" xmlns="" id="{D874D74B-9D6A-D8EC-1640-42825BD31791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 flipH="1">
              <a:off x="3742" y="3339"/>
              <a:ext cx="0" cy="318"/>
            </a:xfrm>
            <a:prstGeom prst="line">
              <a:avLst/>
            </a:prstGeom>
            <a:ln w="9525" cap="flat" cmpd="sng">
              <a:solidFill>
                <a:sysClr val="windowText" lastClr="00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91">
              <a:extLst>
                <a:ext uri="{FF2B5EF4-FFF2-40B4-BE49-F238E27FC236}">
                  <a16:creationId xmlns:a16="http://schemas.microsoft.com/office/drawing/2014/main" xmlns="" id="{A2B35123-7AF4-A76E-3721-A2C76CFB282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3664" y="3604"/>
              <a:ext cx="159" cy="2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</a:t>
              </a:r>
              <a:endParaRPr kumimoji="0" lang="zh-CN" alt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87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751148" y="1243200"/>
            <a:ext cx="10614759" cy="4806780"/>
            <a:chOff x="904972" y="1132105"/>
            <a:chExt cx="10614759" cy="4806780"/>
          </a:xfrm>
        </p:grpSpPr>
        <p:sp>
          <p:nvSpPr>
            <p:cNvPr id="3" name="MMConnector">
              <a:extLst>
                <a:ext uri="{FF2B5EF4-FFF2-40B4-BE49-F238E27FC236}">
                  <a16:creationId xmlns:a16="http://schemas.microsoft.com/office/drawing/2014/main" xmlns="" id="{A11DF6A4-0FC0-CC46-1C3F-7BABADDEC8B2}"/>
                </a:ext>
              </a:extLst>
            </p:cNvPr>
            <p:cNvSpPr/>
            <p:nvPr/>
          </p:nvSpPr>
          <p:spPr>
            <a:xfrm>
              <a:off x="2579784" y="2597006"/>
              <a:ext cx="772990" cy="1670939"/>
            </a:xfrm>
            <a:custGeom>
              <a:avLst/>
              <a:gdLst/>
              <a:ahLst/>
              <a:cxnLst/>
              <a:rect l="0" t="0" r="0" b="0"/>
              <a:pathLst>
                <a:path w="478800" h="710781">
                  <a:moveTo>
                    <a:pt x="148155" y="325798"/>
                  </a:moveTo>
                  <a:cubicBezTo>
                    <a:pt x="153330" y="324210"/>
                    <a:pt x="158352" y="322145"/>
                    <a:pt x="163111" y="319262"/>
                  </a:cubicBezTo>
                  <a:cubicBezTo>
                    <a:pt x="174515" y="312355"/>
                    <a:pt x="184409" y="300750"/>
                    <a:pt x="192957" y="287549"/>
                  </a:cubicBezTo>
                  <a:cubicBezTo>
                    <a:pt x="201505" y="274348"/>
                    <a:pt x="208707" y="259550"/>
                    <a:pt x="214968" y="244016"/>
                  </a:cubicBezTo>
                  <a:cubicBezTo>
                    <a:pt x="221230" y="228483"/>
                    <a:pt x="226550" y="212213"/>
                    <a:pt x="231327" y="195643"/>
                  </a:cubicBezTo>
                  <a:cubicBezTo>
                    <a:pt x="236104" y="179072"/>
                    <a:pt x="240337" y="162200"/>
                    <a:pt x="244255" y="145167"/>
                  </a:cubicBezTo>
                  <a:cubicBezTo>
                    <a:pt x="248173" y="128133"/>
                    <a:pt x="251777" y="110939"/>
                    <a:pt x="255231" y="93659"/>
                  </a:cubicBezTo>
                  <a:cubicBezTo>
                    <a:pt x="258686" y="76379"/>
                    <a:pt x="261992" y="59014"/>
                    <a:pt x="265277" y="41603"/>
                  </a:cubicBezTo>
                  <a:cubicBezTo>
                    <a:pt x="268563" y="24193"/>
                    <a:pt x="271828" y="6736"/>
                    <a:pt x="275192" y="-10738"/>
                  </a:cubicBezTo>
                  <a:cubicBezTo>
                    <a:pt x="278555" y="-28213"/>
                    <a:pt x="282017" y="-45704"/>
                    <a:pt x="285707" y="-63186"/>
                  </a:cubicBezTo>
                  <a:cubicBezTo>
                    <a:pt x="289396" y="-80668"/>
                    <a:pt x="293312" y="-98140"/>
                    <a:pt x="297609" y="-115562"/>
                  </a:cubicBezTo>
                  <a:cubicBezTo>
                    <a:pt x="301906" y="-132984"/>
                    <a:pt x="306584" y="-150357"/>
                    <a:pt x="311878" y="-167609"/>
                  </a:cubicBezTo>
                  <a:cubicBezTo>
                    <a:pt x="317173" y="-184861"/>
                    <a:pt x="323085" y="-201992"/>
                    <a:pt x="329891" y="-218846"/>
                  </a:cubicBezTo>
                  <a:cubicBezTo>
                    <a:pt x="336698" y="-235701"/>
                    <a:pt x="344399" y="-252280"/>
                    <a:pt x="353751" y="-268196"/>
                  </a:cubicBezTo>
                  <a:cubicBezTo>
                    <a:pt x="363103" y="-284113"/>
                    <a:pt x="374105" y="-299368"/>
                    <a:pt x="386608" y="-312977"/>
                  </a:cubicBezTo>
                  <a:cubicBezTo>
                    <a:pt x="399111" y="-326586"/>
                    <a:pt x="413115" y="-338550"/>
                    <a:pt x="431415" y="-346970"/>
                  </a:cubicBezTo>
                  <a:cubicBezTo>
                    <a:pt x="449714" y="-355389"/>
                    <a:pt x="472308" y="-360264"/>
                    <a:pt x="485355" y="-362343"/>
                  </a:cubicBezTo>
                  <a:cubicBezTo>
                    <a:pt x="498402" y="-364423"/>
                    <a:pt x="501901" y="-363707"/>
                    <a:pt x="505400" y="-362991"/>
                  </a:cubicBezTo>
                  <a:cubicBezTo>
                    <a:pt x="510761" y="-361894"/>
                    <a:pt x="514520" y="-359571"/>
                    <a:pt x="514520" y="-355391"/>
                  </a:cubicBezTo>
                  <a:cubicBezTo>
                    <a:pt x="514520" y="-351211"/>
                    <a:pt x="510827" y="-347088"/>
                    <a:pt x="505400" y="-347791"/>
                  </a:cubicBezTo>
                  <a:cubicBezTo>
                    <a:pt x="502079" y="-348221"/>
                    <a:pt x="498758" y="-348651"/>
                    <a:pt x="487179" y="-346317"/>
                  </a:cubicBezTo>
                  <a:cubicBezTo>
                    <a:pt x="475599" y="-343984"/>
                    <a:pt x="455761" y="-338888"/>
                    <a:pt x="439934" y="-330874"/>
                  </a:cubicBezTo>
                  <a:cubicBezTo>
                    <a:pt x="424106" y="-322859"/>
                    <a:pt x="412289" y="-311925"/>
                    <a:pt x="401612" y="-299311"/>
                  </a:cubicBezTo>
                  <a:cubicBezTo>
                    <a:pt x="390934" y="-286697"/>
                    <a:pt x="381397" y="-272404"/>
                    <a:pt x="373306" y="-257317"/>
                  </a:cubicBezTo>
                  <a:cubicBezTo>
                    <a:pt x="365214" y="-242231"/>
                    <a:pt x="358568" y="-226352"/>
                    <a:pt x="352729" y="-210088"/>
                  </a:cubicBezTo>
                  <a:cubicBezTo>
                    <a:pt x="346890" y="-193823"/>
                    <a:pt x="341858" y="-177173"/>
                    <a:pt x="337400" y="-160320"/>
                  </a:cubicBezTo>
                  <a:cubicBezTo>
                    <a:pt x="332941" y="-143467"/>
                    <a:pt x="329056" y="-126413"/>
                    <a:pt x="325528" y="-109243"/>
                  </a:cubicBezTo>
                  <a:cubicBezTo>
                    <a:pt x="321999" y="-92073"/>
                    <a:pt x="318829" y="-74788"/>
                    <a:pt x="315870" y="-57431"/>
                  </a:cubicBezTo>
                  <a:cubicBezTo>
                    <a:pt x="312911" y="-40074"/>
                    <a:pt x="310165" y="-22646"/>
                    <a:pt x="307505" y="-5169"/>
                  </a:cubicBezTo>
                  <a:cubicBezTo>
                    <a:pt x="304846" y="12309"/>
                    <a:pt x="302272" y="29835"/>
                    <a:pt x="299665" y="47398"/>
                  </a:cubicBezTo>
                  <a:cubicBezTo>
                    <a:pt x="297058" y="64960"/>
                    <a:pt x="294418" y="82558"/>
                    <a:pt x="291605" y="100190"/>
                  </a:cubicBezTo>
                  <a:cubicBezTo>
                    <a:pt x="288792" y="117822"/>
                    <a:pt x="285807" y="135487"/>
                    <a:pt x="282466" y="153160"/>
                  </a:cubicBezTo>
                  <a:cubicBezTo>
                    <a:pt x="279125" y="170833"/>
                    <a:pt x="275430" y="188514"/>
                    <a:pt x="271056" y="206249"/>
                  </a:cubicBezTo>
                  <a:cubicBezTo>
                    <a:pt x="266683" y="223985"/>
                    <a:pt x="261633" y="241775"/>
                    <a:pt x="255381" y="259292"/>
                  </a:cubicBezTo>
                  <a:cubicBezTo>
                    <a:pt x="249129" y="276809"/>
                    <a:pt x="241677" y="294054"/>
                    <a:pt x="231384" y="311511"/>
                  </a:cubicBezTo>
                  <a:cubicBezTo>
                    <a:pt x="221091" y="328968"/>
                    <a:pt x="207958" y="346638"/>
                    <a:pt x="190247" y="358088"/>
                  </a:cubicBezTo>
                  <a:cubicBezTo>
                    <a:pt x="178443" y="365719"/>
                    <a:pt x="164606" y="370588"/>
                    <a:pt x="150090" y="374535"/>
                  </a:cubicBezTo>
                  <a:cubicBezTo>
                    <a:pt x="135305" y="378555"/>
                    <a:pt x="120479" y="380147"/>
                    <a:pt x="105160" y="380447"/>
                  </a:cubicBezTo>
                  <a:lnTo>
                    <a:pt x="49396" y="381543"/>
                  </a:lnTo>
                  <a:cubicBezTo>
                    <a:pt x="34077" y="381844"/>
                    <a:pt x="17412" y="384815"/>
                    <a:pt x="5126" y="375661"/>
                  </a:cubicBezTo>
                  <a:cubicBezTo>
                    <a:pt x="-1488" y="370733"/>
                    <a:pt x="-5320" y="363405"/>
                    <a:pt x="-5320" y="355391"/>
                  </a:cubicBezTo>
                  <a:cubicBezTo>
                    <a:pt x="-5320" y="347376"/>
                    <a:pt x="-1487" y="340056"/>
                    <a:pt x="5126" y="335131"/>
                  </a:cubicBezTo>
                  <a:cubicBezTo>
                    <a:pt x="17416" y="325981"/>
                    <a:pt x="34077" y="328926"/>
                    <a:pt x="49396" y="329204"/>
                  </a:cubicBezTo>
                  <a:lnTo>
                    <a:pt x="103085" y="330178"/>
                  </a:lnTo>
                  <a:cubicBezTo>
                    <a:pt x="118404" y="330456"/>
                    <a:pt x="133507" y="330293"/>
                    <a:pt x="148155" y="325798"/>
                  </a:cubicBezTo>
                  <a:close/>
                </a:path>
              </a:pathLst>
            </a:custGeom>
            <a:solidFill>
              <a:srgbClr val="44488C"/>
            </a:solidFill>
            <a:ln w="7600" cap="rnd">
              <a:solidFill>
                <a:srgbClr val="44488C"/>
              </a:solidFill>
              <a:round/>
            </a:ln>
          </p:spPr>
        </p:sp>
        <p:sp>
          <p:nvSpPr>
            <p:cNvPr id="4" name="MMConnector">
              <a:extLst>
                <a:ext uri="{FF2B5EF4-FFF2-40B4-BE49-F238E27FC236}">
                  <a16:creationId xmlns:a16="http://schemas.microsoft.com/office/drawing/2014/main" xmlns="" id="{2396DA92-9AE8-8437-EFB2-AF0AD6E2EE9A}"/>
                </a:ext>
              </a:extLst>
            </p:cNvPr>
            <p:cNvSpPr/>
            <p:nvPr/>
          </p:nvSpPr>
          <p:spPr>
            <a:xfrm>
              <a:off x="2579784" y="3468422"/>
              <a:ext cx="772990" cy="71891"/>
            </a:xfrm>
            <a:custGeom>
              <a:avLst/>
              <a:gdLst/>
              <a:ahLst/>
              <a:cxnLst/>
              <a:rect l="0" t="0" r="0" b="0"/>
              <a:pathLst>
                <a:path w="478800" h="30581">
                  <a:moveTo>
                    <a:pt x="149772" y="-36778"/>
                  </a:moveTo>
                  <a:cubicBezTo>
                    <a:pt x="160228" y="-36141"/>
                    <a:pt x="170672" y="-35435"/>
                    <a:pt x="181089" y="-34566"/>
                  </a:cubicBezTo>
                  <a:cubicBezTo>
                    <a:pt x="199061" y="-33066"/>
                    <a:pt x="216950" y="-31082"/>
                    <a:pt x="234760" y="-28836"/>
                  </a:cubicBezTo>
                  <a:cubicBezTo>
                    <a:pt x="252570" y="-26591"/>
                    <a:pt x="270301" y="-24084"/>
                    <a:pt x="287952" y="-21394"/>
                  </a:cubicBezTo>
                  <a:cubicBezTo>
                    <a:pt x="305603" y="-18704"/>
                    <a:pt x="323175" y="-15832"/>
                    <a:pt x="340694" y="-12968"/>
                  </a:cubicBezTo>
                  <a:cubicBezTo>
                    <a:pt x="358214" y="-10104"/>
                    <a:pt x="375680" y="-7250"/>
                    <a:pt x="393129" y="-4545"/>
                  </a:cubicBezTo>
                  <a:cubicBezTo>
                    <a:pt x="410578" y="-1840"/>
                    <a:pt x="428010" y="714"/>
                    <a:pt x="445473" y="2641"/>
                  </a:cubicBezTo>
                  <a:cubicBezTo>
                    <a:pt x="462936" y="4568"/>
                    <a:pt x="480431" y="5868"/>
                    <a:pt x="497926" y="7168"/>
                  </a:cubicBezTo>
                  <a:cubicBezTo>
                    <a:pt x="503383" y="7573"/>
                    <a:pt x="514520" y="11111"/>
                    <a:pt x="514520" y="15291"/>
                  </a:cubicBezTo>
                  <a:cubicBezTo>
                    <a:pt x="514520" y="19471"/>
                    <a:pt x="499956" y="22335"/>
                    <a:pt x="505400" y="22891"/>
                  </a:cubicBezTo>
                  <a:cubicBezTo>
                    <a:pt x="506974" y="23051"/>
                    <a:pt x="508548" y="23212"/>
                    <a:pt x="497741" y="23326"/>
                  </a:cubicBezTo>
                  <a:cubicBezTo>
                    <a:pt x="486934" y="23441"/>
                    <a:pt x="463746" y="23509"/>
                    <a:pt x="443925" y="22951"/>
                  </a:cubicBezTo>
                  <a:cubicBezTo>
                    <a:pt x="424104" y="22393"/>
                    <a:pt x="407651" y="21208"/>
                    <a:pt x="390371" y="19878"/>
                  </a:cubicBezTo>
                  <a:cubicBezTo>
                    <a:pt x="373091" y="18548"/>
                    <a:pt x="354985" y="17072"/>
                    <a:pt x="337167" y="15602"/>
                  </a:cubicBezTo>
                  <a:cubicBezTo>
                    <a:pt x="319348" y="14132"/>
                    <a:pt x="301818" y="12667"/>
                    <a:pt x="284262" y="11395"/>
                  </a:cubicBezTo>
                  <a:cubicBezTo>
                    <a:pt x="266706" y="10124"/>
                    <a:pt x="249124" y="9046"/>
                    <a:pt x="231587" y="8233"/>
                  </a:cubicBezTo>
                  <a:cubicBezTo>
                    <a:pt x="214050" y="7421"/>
                    <a:pt x="196558" y="6874"/>
                    <a:pt x="179106" y="6801"/>
                  </a:cubicBezTo>
                  <a:cubicBezTo>
                    <a:pt x="169268" y="6760"/>
                    <a:pt x="159444" y="6870"/>
                    <a:pt x="149625" y="7045"/>
                  </a:cubicBezTo>
                  <a:cubicBezTo>
                    <a:pt x="134306" y="7318"/>
                    <a:pt x="119357" y="7812"/>
                    <a:pt x="104046" y="8389"/>
                  </a:cubicBezTo>
                  <a:lnTo>
                    <a:pt x="49384" y="10450"/>
                  </a:lnTo>
                  <a:cubicBezTo>
                    <a:pt x="34073" y="11028"/>
                    <a:pt x="17367" y="14315"/>
                    <a:pt x="5118" y="5111"/>
                  </a:cubicBezTo>
                  <a:cubicBezTo>
                    <a:pt x="-1489" y="147"/>
                    <a:pt x="-5320" y="-7281"/>
                    <a:pt x="-5320" y="-15291"/>
                  </a:cubicBezTo>
                  <a:cubicBezTo>
                    <a:pt x="-5320" y="-23300"/>
                    <a:pt x="-1489" y="-30729"/>
                    <a:pt x="5118" y="-35694"/>
                  </a:cubicBezTo>
                  <a:cubicBezTo>
                    <a:pt x="17367" y="-44898"/>
                    <a:pt x="34073" y="-41608"/>
                    <a:pt x="49384" y="-41029"/>
                  </a:cubicBezTo>
                  <a:lnTo>
                    <a:pt x="104226" y="-38955"/>
                  </a:lnTo>
                  <a:cubicBezTo>
                    <a:pt x="119537" y="-38376"/>
                    <a:pt x="134479" y="-37711"/>
                    <a:pt x="149772" y="-36778"/>
                  </a:cubicBezTo>
                  <a:close/>
                </a:path>
              </a:pathLst>
            </a:custGeom>
            <a:solidFill>
              <a:srgbClr val="FF7C78"/>
            </a:solidFill>
            <a:ln w="7600" cap="rnd">
              <a:solidFill>
                <a:srgbClr val="FF7C78"/>
              </a:solidFill>
              <a:round/>
            </a:ln>
          </p:spPr>
        </p:sp>
        <p:sp>
          <p:nvSpPr>
            <p:cNvPr id="5" name="MMConnector">
              <a:extLst>
                <a:ext uri="{FF2B5EF4-FFF2-40B4-BE49-F238E27FC236}">
                  <a16:creationId xmlns:a16="http://schemas.microsoft.com/office/drawing/2014/main" xmlns="" id="{4E7E3ECE-4D39-4FCA-1AAC-C034896EBE2C}"/>
                </a:ext>
              </a:extLst>
            </p:cNvPr>
            <p:cNvSpPr/>
            <p:nvPr/>
          </p:nvSpPr>
          <p:spPr>
            <a:xfrm>
              <a:off x="2579784" y="4267946"/>
              <a:ext cx="772990" cy="1670939"/>
            </a:xfrm>
            <a:custGeom>
              <a:avLst/>
              <a:gdLst/>
              <a:ahLst/>
              <a:cxnLst/>
              <a:rect l="0" t="0" r="0" b="0"/>
              <a:pathLst>
                <a:path w="478800" h="710781">
                  <a:moveTo>
                    <a:pt x="150090" y="-374535"/>
                  </a:moveTo>
                  <a:cubicBezTo>
                    <a:pt x="164606" y="-370588"/>
                    <a:pt x="178443" y="-365719"/>
                    <a:pt x="190247" y="-358088"/>
                  </a:cubicBezTo>
                  <a:cubicBezTo>
                    <a:pt x="207958" y="-346638"/>
                    <a:pt x="221091" y="-328968"/>
                    <a:pt x="231384" y="-311511"/>
                  </a:cubicBezTo>
                  <a:cubicBezTo>
                    <a:pt x="241677" y="-294054"/>
                    <a:pt x="249129" y="-276809"/>
                    <a:pt x="255381" y="-259292"/>
                  </a:cubicBezTo>
                  <a:cubicBezTo>
                    <a:pt x="261633" y="-241775"/>
                    <a:pt x="266683" y="-223985"/>
                    <a:pt x="271056" y="-206249"/>
                  </a:cubicBezTo>
                  <a:cubicBezTo>
                    <a:pt x="275430" y="-188514"/>
                    <a:pt x="279125" y="-170833"/>
                    <a:pt x="282466" y="-153160"/>
                  </a:cubicBezTo>
                  <a:cubicBezTo>
                    <a:pt x="285807" y="-135487"/>
                    <a:pt x="288792" y="-117822"/>
                    <a:pt x="291605" y="-100190"/>
                  </a:cubicBezTo>
                  <a:cubicBezTo>
                    <a:pt x="294418" y="-82558"/>
                    <a:pt x="297058" y="-64960"/>
                    <a:pt x="299665" y="-47398"/>
                  </a:cubicBezTo>
                  <a:cubicBezTo>
                    <a:pt x="302272" y="-29835"/>
                    <a:pt x="304846" y="-12309"/>
                    <a:pt x="307505" y="5169"/>
                  </a:cubicBezTo>
                  <a:cubicBezTo>
                    <a:pt x="310165" y="22646"/>
                    <a:pt x="312911" y="40074"/>
                    <a:pt x="315870" y="57431"/>
                  </a:cubicBezTo>
                  <a:cubicBezTo>
                    <a:pt x="318829" y="74788"/>
                    <a:pt x="321999" y="92073"/>
                    <a:pt x="325528" y="109243"/>
                  </a:cubicBezTo>
                  <a:cubicBezTo>
                    <a:pt x="329056" y="126413"/>
                    <a:pt x="332941" y="143467"/>
                    <a:pt x="337400" y="160320"/>
                  </a:cubicBezTo>
                  <a:cubicBezTo>
                    <a:pt x="341858" y="177173"/>
                    <a:pt x="346890" y="193823"/>
                    <a:pt x="352729" y="210088"/>
                  </a:cubicBezTo>
                  <a:cubicBezTo>
                    <a:pt x="358568" y="226352"/>
                    <a:pt x="365214" y="242231"/>
                    <a:pt x="373306" y="257317"/>
                  </a:cubicBezTo>
                  <a:cubicBezTo>
                    <a:pt x="381397" y="272404"/>
                    <a:pt x="390934" y="286697"/>
                    <a:pt x="401612" y="299311"/>
                  </a:cubicBezTo>
                  <a:cubicBezTo>
                    <a:pt x="412289" y="311925"/>
                    <a:pt x="424106" y="322859"/>
                    <a:pt x="439934" y="330874"/>
                  </a:cubicBezTo>
                  <a:cubicBezTo>
                    <a:pt x="455761" y="338888"/>
                    <a:pt x="475599" y="343984"/>
                    <a:pt x="487179" y="346317"/>
                  </a:cubicBezTo>
                  <a:cubicBezTo>
                    <a:pt x="498758" y="348651"/>
                    <a:pt x="502079" y="348221"/>
                    <a:pt x="505400" y="347791"/>
                  </a:cubicBezTo>
                  <a:cubicBezTo>
                    <a:pt x="510827" y="347088"/>
                    <a:pt x="514520" y="351211"/>
                    <a:pt x="514520" y="355391"/>
                  </a:cubicBezTo>
                  <a:cubicBezTo>
                    <a:pt x="514520" y="359571"/>
                    <a:pt x="510761" y="361894"/>
                    <a:pt x="505400" y="362991"/>
                  </a:cubicBezTo>
                  <a:cubicBezTo>
                    <a:pt x="501901" y="363707"/>
                    <a:pt x="498402" y="364423"/>
                    <a:pt x="485355" y="362343"/>
                  </a:cubicBezTo>
                  <a:cubicBezTo>
                    <a:pt x="472308" y="360264"/>
                    <a:pt x="449714" y="355389"/>
                    <a:pt x="431415" y="346970"/>
                  </a:cubicBezTo>
                  <a:cubicBezTo>
                    <a:pt x="413115" y="338550"/>
                    <a:pt x="399111" y="326586"/>
                    <a:pt x="386608" y="312977"/>
                  </a:cubicBezTo>
                  <a:cubicBezTo>
                    <a:pt x="374105" y="299368"/>
                    <a:pt x="363103" y="284113"/>
                    <a:pt x="353751" y="268196"/>
                  </a:cubicBezTo>
                  <a:cubicBezTo>
                    <a:pt x="344399" y="252280"/>
                    <a:pt x="336698" y="235701"/>
                    <a:pt x="329891" y="218846"/>
                  </a:cubicBezTo>
                  <a:cubicBezTo>
                    <a:pt x="323085" y="201992"/>
                    <a:pt x="317173" y="184861"/>
                    <a:pt x="311878" y="167609"/>
                  </a:cubicBezTo>
                  <a:cubicBezTo>
                    <a:pt x="306584" y="150357"/>
                    <a:pt x="301906" y="132984"/>
                    <a:pt x="297609" y="115562"/>
                  </a:cubicBezTo>
                  <a:cubicBezTo>
                    <a:pt x="293312" y="98140"/>
                    <a:pt x="289396" y="80668"/>
                    <a:pt x="285707" y="63186"/>
                  </a:cubicBezTo>
                  <a:cubicBezTo>
                    <a:pt x="282017" y="45704"/>
                    <a:pt x="278555" y="28213"/>
                    <a:pt x="275192" y="10738"/>
                  </a:cubicBezTo>
                  <a:cubicBezTo>
                    <a:pt x="271828" y="-6736"/>
                    <a:pt x="268563" y="-24193"/>
                    <a:pt x="265277" y="-41603"/>
                  </a:cubicBezTo>
                  <a:cubicBezTo>
                    <a:pt x="261992" y="-59014"/>
                    <a:pt x="258686" y="-76379"/>
                    <a:pt x="255231" y="-93659"/>
                  </a:cubicBezTo>
                  <a:cubicBezTo>
                    <a:pt x="251777" y="-110939"/>
                    <a:pt x="248173" y="-128133"/>
                    <a:pt x="244255" y="-145167"/>
                  </a:cubicBezTo>
                  <a:cubicBezTo>
                    <a:pt x="240337" y="-162200"/>
                    <a:pt x="236104" y="-179072"/>
                    <a:pt x="231327" y="-195643"/>
                  </a:cubicBezTo>
                  <a:cubicBezTo>
                    <a:pt x="226550" y="-212213"/>
                    <a:pt x="221230" y="-228483"/>
                    <a:pt x="214968" y="-244016"/>
                  </a:cubicBezTo>
                  <a:cubicBezTo>
                    <a:pt x="208707" y="-259550"/>
                    <a:pt x="201505" y="-274348"/>
                    <a:pt x="192957" y="-287549"/>
                  </a:cubicBezTo>
                  <a:cubicBezTo>
                    <a:pt x="184409" y="-300750"/>
                    <a:pt x="174515" y="-312355"/>
                    <a:pt x="163111" y="-319262"/>
                  </a:cubicBezTo>
                  <a:cubicBezTo>
                    <a:pt x="158352" y="-322145"/>
                    <a:pt x="153330" y="-324210"/>
                    <a:pt x="148155" y="-325798"/>
                  </a:cubicBezTo>
                  <a:cubicBezTo>
                    <a:pt x="133507" y="-330293"/>
                    <a:pt x="118404" y="-330456"/>
                    <a:pt x="103085" y="-330178"/>
                  </a:cubicBezTo>
                  <a:lnTo>
                    <a:pt x="49396" y="-329204"/>
                  </a:lnTo>
                  <a:cubicBezTo>
                    <a:pt x="34077" y="-328926"/>
                    <a:pt x="17416" y="-325981"/>
                    <a:pt x="5126" y="-335131"/>
                  </a:cubicBezTo>
                  <a:cubicBezTo>
                    <a:pt x="-1487" y="-340056"/>
                    <a:pt x="-5320" y="-347376"/>
                    <a:pt x="-5320" y="-355391"/>
                  </a:cubicBezTo>
                  <a:cubicBezTo>
                    <a:pt x="-5320" y="-363405"/>
                    <a:pt x="-1488" y="-370733"/>
                    <a:pt x="5126" y="-375661"/>
                  </a:cubicBezTo>
                  <a:cubicBezTo>
                    <a:pt x="17412" y="-384815"/>
                    <a:pt x="34077" y="-381844"/>
                    <a:pt x="49396" y="-381543"/>
                  </a:cubicBezTo>
                  <a:lnTo>
                    <a:pt x="105160" y="-380447"/>
                  </a:lnTo>
                  <a:cubicBezTo>
                    <a:pt x="120479" y="-380147"/>
                    <a:pt x="135305" y="-378555"/>
                    <a:pt x="150090" y="-374535"/>
                  </a:cubicBezTo>
                  <a:close/>
                </a:path>
              </a:pathLst>
            </a:custGeom>
            <a:solidFill>
              <a:srgbClr val="46BA7D"/>
            </a:solidFill>
            <a:ln w="7600" cap="rnd">
              <a:solidFill>
                <a:srgbClr val="46BA7D"/>
              </a:solidFill>
              <a:round/>
            </a:ln>
          </p:spPr>
        </p:sp>
        <p:sp>
          <p:nvSpPr>
            <p:cNvPr id="15" name="MainIdea">
              <a:extLst>
                <a:ext uri="{FF2B5EF4-FFF2-40B4-BE49-F238E27FC236}">
                  <a16:creationId xmlns:a16="http://schemas.microsoft.com/office/drawing/2014/main" xmlns="" id="{F90BC42D-1026-2882-F363-0683323FAA85}"/>
                </a:ext>
              </a:extLst>
            </p:cNvPr>
            <p:cNvSpPr/>
            <p:nvPr/>
          </p:nvSpPr>
          <p:spPr>
            <a:xfrm>
              <a:off x="904972" y="2869684"/>
              <a:ext cx="1717756" cy="1125587"/>
            </a:xfrm>
            <a:custGeom>
              <a:avLst/>
              <a:gdLst>
                <a:gd name="rtl" fmla="*/ 154280 w 1064000"/>
                <a:gd name="rtt" fmla="*/ 117420 h 478800"/>
                <a:gd name="rtr" fmla="*/ 914280 w 1064000"/>
                <a:gd name="rtb" fmla="*/ 353020 h 478800"/>
              </a:gdLst>
              <a:ahLst/>
              <a:cxnLst/>
              <a:rect l="rtl" t="rtt" r="rtr" b="rtb"/>
              <a:pathLst>
                <a:path w="1064000" h="478800">
                  <a:moveTo>
                    <a:pt x="30400" y="0"/>
                  </a:moveTo>
                  <a:lnTo>
                    <a:pt x="1033600" y="0"/>
                  </a:lnTo>
                  <a:cubicBezTo>
                    <a:pt x="1054029" y="0"/>
                    <a:pt x="1064000" y="9971"/>
                    <a:pt x="1064000" y="30400"/>
                  </a:cubicBezTo>
                  <a:lnTo>
                    <a:pt x="1064000" y="448400"/>
                  </a:lnTo>
                  <a:cubicBezTo>
                    <a:pt x="1064000" y="468829"/>
                    <a:pt x="1054029" y="478800"/>
                    <a:pt x="1033600" y="478800"/>
                  </a:cubicBezTo>
                  <a:lnTo>
                    <a:pt x="30400" y="478800"/>
                  </a:lnTo>
                  <a:cubicBezTo>
                    <a:pt x="9971" y="478800"/>
                    <a:pt x="0" y="468829"/>
                    <a:pt x="0" y="448400"/>
                  </a:cubicBezTo>
                  <a:lnTo>
                    <a:pt x="0" y="30400"/>
                  </a:lnTo>
                  <a:cubicBezTo>
                    <a:pt x="0" y="9971"/>
                    <a:pt x="9971" y="0"/>
                    <a:pt x="30400" y="0"/>
                  </a:cubicBezTo>
                  <a:close/>
                </a:path>
              </a:pathLst>
            </a:custGeom>
            <a:solidFill>
              <a:srgbClr val="FFFFFF"/>
            </a:solidFill>
            <a:ln w="22800" cap="flat">
              <a:solidFill>
                <a:srgbClr val="24405D"/>
              </a:solidFill>
              <a:round/>
            </a:ln>
          </p:spPr>
          <p:txBody>
            <a:bodyPr wrap="none" lIns="0" tIns="0" rIns="0" bIns="11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sz="2800" b="1">
                  <a:solidFill>
                    <a:srgbClr val="303030"/>
                  </a:solidFill>
                  <a:latin typeface="微软雅黑" panose="020B0503020204020204" charset="-122"/>
                </a:rPr>
                <a:t>动量定理</a:t>
              </a:r>
            </a:p>
          </p:txBody>
        </p:sp>
        <p:sp>
          <p:nvSpPr>
            <p:cNvPr id="16" name="MainTopic">
              <a:extLst>
                <a:ext uri="{FF2B5EF4-FFF2-40B4-BE49-F238E27FC236}">
                  <a16:creationId xmlns:a16="http://schemas.microsoft.com/office/drawing/2014/main" xmlns="" id="{F007336F-B969-6E19-EA17-E17A614E5CEC}"/>
                </a:ext>
              </a:extLst>
            </p:cNvPr>
            <p:cNvSpPr/>
            <p:nvPr/>
          </p:nvSpPr>
          <p:spPr>
            <a:xfrm>
              <a:off x="3395718" y="1368474"/>
              <a:ext cx="2355779" cy="786124"/>
            </a:xfrm>
            <a:custGeom>
              <a:avLst/>
              <a:gdLst>
                <a:gd name="rtl" fmla="*/ 139080 w 1459200"/>
                <a:gd name="rtt" fmla="*/ 64220 h 334400"/>
                <a:gd name="rtr" fmla="*/ 1324680 w 1459200"/>
                <a:gd name="rtb" fmla="*/ 261820 h 334400"/>
              </a:gdLst>
              <a:ahLst/>
              <a:cxnLst/>
              <a:rect l="rtl" t="rtt" r="rtr" b="rtb"/>
              <a:pathLst>
                <a:path w="1459200" h="334400">
                  <a:moveTo>
                    <a:pt x="30400" y="0"/>
                  </a:moveTo>
                  <a:lnTo>
                    <a:pt x="1428800" y="0"/>
                  </a:lnTo>
                  <a:cubicBezTo>
                    <a:pt x="1449229" y="0"/>
                    <a:pt x="1459200" y="9971"/>
                    <a:pt x="1459200" y="30400"/>
                  </a:cubicBezTo>
                  <a:lnTo>
                    <a:pt x="1459200" y="304000"/>
                  </a:lnTo>
                  <a:cubicBezTo>
                    <a:pt x="1459200" y="324429"/>
                    <a:pt x="1449229" y="334400"/>
                    <a:pt x="1428800" y="334400"/>
                  </a:cubicBezTo>
                  <a:lnTo>
                    <a:pt x="30400" y="334400"/>
                  </a:lnTo>
                  <a:cubicBezTo>
                    <a:pt x="9971" y="334400"/>
                    <a:pt x="0" y="324429"/>
                    <a:pt x="0" y="304000"/>
                  </a:cubicBezTo>
                  <a:lnTo>
                    <a:pt x="0" y="30400"/>
                  </a:lnTo>
                  <a:cubicBezTo>
                    <a:pt x="0" y="9971"/>
                    <a:pt x="9971" y="0"/>
                    <a:pt x="30400" y="0"/>
                  </a:cubicBezTo>
                  <a:close/>
                </a:path>
              </a:pathLst>
            </a:custGeom>
            <a:solidFill>
              <a:srgbClr val="FFFFFF"/>
            </a:solidFill>
            <a:ln w="22800" cap="flat">
              <a:solidFill>
                <a:srgbClr val="44488C"/>
              </a:solidFill>
              <a:round/>
            </a:ln>
          </p:spPr>
          <p:txBody>
            <a:bodyPr wrap="none" lIns="0" tIns="0" rIns="0" bIns="11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sz="2000" b="1">
                  <a:solidFill>
                    <a:srgbClr val="303030"/>
                  </a:solidFill>
                  <a:latin typeface="微软雅黑" panose="020B0503020204020204" charset="-122"/>
                </a:rPr>
                <a:t>目标一：动量定理</a:t>
              </a:r>
            </a:p>
          </p:txBody>
        </p:sp>
        <p:sp>
          <p:nvSpPr>
            <p:cNvPr id="17" name="MainTopic">
              <a:extLst>
                <a:ext uri="{FF2B5EF4-FFF2-40B4-BE49-F238E27FC236}">
                  <a16:creationId xmlns:a16="http://schemas.microsoft.com/office/drawing/2014/main" xmlns="" id="{85A5C5B4-3054-69F1-8B65-12DC5AF0CB61}"/>
                </a:ext>
              </a:extLst>
            </p:cNvPr>
            <p:cNvSpPr/>
            <p:nvPr/>
          </p:nvSpPr>
          <p:spPr>
            <a:xfrm>
              <a:off x="3395718" y="3111307"/>
              <a:ext cx="3055152" cy="786124"/>
            </a:xfrm>
            <a:custGeom>
              <a:avLst/>
              <a:gdLst>
                <a:gd name="rtl" fmla="*/ 139080 w 1892400"/>
                <a:gd name="rtt" fmla="*/ 64220 h 334400"/>
                <a:gd name="rtr" fmla="*/ 1757880 w 1892400"/>
                <a:gd name="rtb" fmla="*/ 261820 h 334400"/>
              </a:gdLst>
              <a:ahLst/>
              <a:cxnLst/>
              <a:rect l="rtl" t="rtt" r="rtr" b="rtb"/>
              <a:pathLst>
                <a:path w="1892400" h="334400">
                  <a:moveTo>
                    <a:pt x="30400" y="0"/>
                  </a:moveTo>
                  <a:lnTo>
                    <a:pt x="1862000" y="0"/>
                  </a:lnTo>
                  <a:cubicBezTo>
                    <a:pt x="1882429" y="0"/>
                    <a:pt x="1892400" y="9971"/>
                    <a:pt x="1892400" y="30400"/>
                  </a:cubicBezTo>
                  <a:lnTo>
                    <a:pt x="1892400" y="304000"/>
                  </a:lnTo>
                  <a:cubicBezTo>
                    <a:pt x="1892400" y="324429"/>
                    <a:pt x="1882429" y="334400"/>
                    <a:pt x="1862000" y="334400"/>
                  </a:cubicBezTo>
                  <a:lnTo>
                    <a:pt x="30400" y="334400"/>
                  </a:lnTo>
                  <a:cubicBezTo>
                    <a:pt x="9971" y="334400"/>
                    <a:pt x="0" y="324429"/>
                    <a:pt x="0" y="304000"/>
                  </a:cubicBezTo>
                  <a:lnTo>
                    <a:pt x="0" y="30400"/>
                  </a:lnTo>
                  <a:cubicBezTo>
                    <a:pt x="0" y="9971"/>
                    <a:pt x="9971" y="0"/>
                    <a:pt x="30400" y="0"/>
                  </a:cubicBezTo>
                  <a:close/>
                </a:path>
              </a:pathLst>
            </a:custGeom>
            <a:solidFill>
              <a:srgbClr val="FFFFFF"/>
            </a:solidFill>
            <a:ln w="22800" cap="flat">
              <a:solidFill>
                <a:srgbClr val="FF7C78"/>
              </a:solidFill>
              <a:round/>
            </a:ln>
          </p:spPr>
          <p:txBody>
            <a:bodyPr wrap="none" lIns="0" tIns="0" rIns="0" bIns="11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sz="2000" b="1">
                  <a:solidFill>
                    <a:srgbClr val="303030"/>
                  </a:solidFill>
                  <a:latin typeface="微软雅黑" panose="020B0503020204020204" charset="-122"/>
                </a:rPr>
                <a:t>目标二：动量定理的应用</a:t>
              </a:r>
            </a:p>
          </p:txBody>
        </p:sp>
        <p:sp>
          <p:nvSpPr>
            <p:cNvPr id="18" name="MainTopic">
              <a:extLst>
                <a:ext uri="{FF2B5EF4-FFF2-40B4-BE49-F238E27FC236}">
                  <a16:creationId xmlns:a16="http://schemas.microsoft.com/office/drawing/2014/main" xmlns="" id="{85F41CA9-7355-77BD-DB33-1FE41474F314}"/>
                </a:ext>
              </a:extLst>
            </p:cNvPr>
            <p:cNvSpPr/>
            <p:nvPr/>
          </p:nvSpPr>
          <p:spPr>
            <a:xfrm>
              <a:off x="3395718" y="4710354"/>
              <a:ext cx="2588903" cy="786124"/>
            </a:xfrm>
            <a:custGeom>
              <a:avLst/>
              <a:gdLst>
                <a:gd name="rtl" fmla="*/ 139080 w 1603600"/>
                <a:gd name="rtt" fmla="*/ 64220 h 334400"/>
                <a:gd name="rtr" fmla="*/ 1469080 w 1603600"/>
                <a:gd name="rtb" fmla="*/ 261820 h 334400"/>
              </a:gdLst>
              <a:ahLst/>
              <a:cxnLst/>
              <a:rect l="rtl" t="rtt" r="rtr" b="rtb"/>
              <a:pathLst>
                <a:path w="1603600" h="334400">
                  <a:moveTo>
                    <a:pt x="30400" y="0"/>
                  </a:moveTo>
                  <a:lnTo>
                    <a:pt x="1573200" y="0"/>
                  </a:lnTo>
                  <a:cubicBezTo>
                    <a:pt x="1593629" y="0"/>
                    <a:pt x="1603600" y="9971"/>
                    <a:pt x="1603600" y="30400"/>
                  </a:cubicBezTo>
                  <a:lnTo>
                    <a:pt x="1603600" y="304000"/>
                  </a:lnTo>
                  <a:cubicBezTo>
                    <a:pt x="1603600" y="324429"/>
                    <a:pt x="1593629" y="334400"/>
                    <a:pt x="1573200" y="334400"/>
                  </a:cubicBezTo>
                  <a:lnTo>
                    <a:pt x="30400" y="334400"/>
                  </a:lnTo>
                  <a:cubicBezTo>
                    <a:pt x="9971" y="334400"/>
                    <a:pt x="0" y="324429"/>
                    <a:pt x="0" y="304000"/>
                  </a:cubicBezTo>
                  <a:lnTo>
                    <a:pt x="0" y="30400"/>
                  </a:lnTo>
                  <a:cubicBezTo>
                    <a:pt x="0" y="9971"/>
                    <a:pt x="9971" y="0"/>
                    <a:pt x="30400" y="0"/>
                  </a:cubicBezTo>
                  <a:close/>
                </a:path>
              </a:pathLst>
            </a:custGeom>
            <a:solidFill>
              <a:srgbClr val="FFFFFF"/>
            </a:solidFill>
            <a:ln w="22800" cap="flat">
              <a:solidFill>
                <a:srgbClr val="46BA7D"/>
              </a:solidFill>
              <a:round/>
            </a:ln>
          </p:spPr>
          <p:txBody>
            <a:bodyPr wrap="none" lIns="0" tIns="0" rIns="0" bIns="11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sz="2000" b="1">
                  <a:solidFill>
                    <a:srgbClr val="303030"/>
                  </a:solidFill>
                  <a:latin typeface="微软雅黑" panose="020B0503020204020204" charset="-122"/>
                </a:rPr>
                <a:t>目标三：冲量的计算</a:t>
              </a:r>
            </a:p>
          </p:txBody>
        </p:sp>
        <p:sp>
          <p:nvSpPr>
            <p:cNvPr id="6" name="MMConnector">
              <a:extLst>
                <a:ext uri="{FF2B5EF4-FFF2-40B4-BE49-F238E27FC236}">
                  <a16:creationId xmlns:a16="http://schemas.microsoft.com/office/drawing/2014/main" xmlns="" id="{63C8542E-3819-AE4E-AF18-C19506C0D9CC}"/>
                </a:ext>
              </a:extLst>
            </p:cNvPr>
            <p:cNvSpPr/>
            <p:nvPr/>
          </p:nvSpPr>
          <p:spPr>
            <a:xfrm>
              <a:off x="6132471" y="1591879"/>
              <a:ext cx="761947" cy="339315"/>
            </a:xfrm>
            <a:custGeom>
              <a:avLst/>
              <a:gdLst/>
              <a:ahLst/>
              <a:cxnLst/>
              <a:rect l="0" t="0" r="0" b="0"/>
              <a:pathLst>
                <a:path w="471960" h="144337">
                  <a:moveTo>
                    <a:pt x="-129595" y="61859"/>
                  </a:moveTo>
                  <a:cubicBezTo>
                    <a:pt x="-120021" y="61371"/>
                    <a:pt x="-110479" y="60597"/>
                    <a:pt x="-101009" y="59174"/>
                  </a:cubicBezTo>
                  <a:cubicBezTo>
                    <a:pt x="-84041" y="56625"/>
                    <a:pt x="-67304" y="51991"/>
                    <a:pt x="-51011" y="46013"/>
                  </a:cubicBezTo>
                  <a:cubicBezTo>
                    <a:pt x="-34718" y="40036"/>
                    <a:pt x="-18868" y="32715"/>
                    <a:pt x="-3384" y="24510"/>
                  </a:cubicBezTo>
                  <a:cubicBezTo>
                    <a:pt x="12101" y="16306"/>
                    <a:pt x="27220" y="7218"/>
                    <a:pt x="42350" y="-2030"/>
                  </a:cubicBezTo>
                  <a:cubicBezTo>
                    <a:pt x="57481" y="-11279"/>
                    <a:pt x="72623" y="-20689"/>
                    <a:pt x="88089" y="-29466"/>
                  </a:cubicBezTo>
                  <a:cubicBezTo>
                    <a:pt x="103554" y="-38244"/>
                    <a:pt x="119343" y="-46389"/>
                    <a:pt x="136091" y="-53185"/>
                  </a:cubicBezTo>
                  <a:cubicBezTo>
                    <a:pt x="152838" y="-59981"/>
                    <a:pt x="170544" y="-65428"/>
                    <a:pt x="187352" y="-68367"/>
                  </a:cubicBezTo>
                  <a:cubicBezTo>
                    <a:pt x="196172" y="-69909"/>
                    <a:pt x="204744" y="-70760"/>
                    <a:pt x="213198" y="-71284"/>
                  </a:cubicBezTo>
                  <a:cubicBezTo>
                    <a:pt x="228491" y="-72231"/>
                    <a:pt x="228496" y="-71890"/>
                    <a:pt x="213262" y="-70251"/>
                  </a:cubicBezTo>
                  <a:cubicBezTo>
                    <a:pt x="204894" y="-69351"/>
                    <a:pt x="196438" y="-68124"/>
                    <a:pt x="187797" y="-66211"/>
                  </a:cubicBezTo>
                  <a:cubicBezTo>
                    <a:pt x="171286" y="-62555"/>
                    <a:pt x="154099" y="-56395"/>
                    <a:pt x="137921" y="-48960"/>
                  </a:cubicBezTo>
                  <a:cubicBezTo>
                    <a:pt x="121743" y="-41525"/>
                    <a:pt x="106574" y="-32816"/>
                    <a:pt x="91682" y="-23450"/>
                  </a:cubicBezTo>
                  <a:cubicBezTo>
                    <a:pt x="76790" y="-14084"/>
                    <a:pt x="62175" y="-4063"/>
                    <a:pt x="47438" y="5887"/>
                  </a:cubicBezTo>
                  <a:cubicBezTo>
                    <a:pt x="32702" y="15836"/>
                    <a:pt x="17844" y="25713"/>
                    <a:pt x="2394" y="34815"/>
                  </a:cubicBezTo>
                  <a:cubicBezTo>
                    <a:pt x="-13055" y="43916"/>
                    <a:pt x="-29095" y="52242"/>
                    <a:pt x="-45849" y="59261"/>
                  </a:cubicBezTo>
                  <a:cubicBezTo>
                    <a:pt x="-62602" y="66279"/>
                    <a:pt x="-80069" y="71991"/>
                    <a:pt x="-97944" y="75510"/>
                  </a:cubicBezTo>
                  <a:cubicBezTo>
                    <a:pt x="-108401" y="77568"/>
                    <a:pt x="-118998" y="78876"/>
                    <a:pt x="-129652" y="79873"/>
                  </a:cubicBezTo>
                  <a:cubicBezTo>
                    <a:pt x="-144907" y="81300"/>
                    <a:pt x="-159856" y="81849"/>
                    <a:pt x="-175174" y="82195"/>
                  </a:cubicBezTo>
                  <a:lnTo>
                    <a:pt x="-213186" y="83053"/>
                  </a:lnTo>
                  <a:cubicBezTo>
                    <a:pt x="-226198" y="83347"/>
                    <a:pt x="-246122" y="83883"/>
                    <a:pt x="-249294" y="74991"/>
                  </a:cubicBezTo>
                  <a:cubicBezTo>
                    <a:pt x="-254443" y="60561"/>
                    <a:pt x="-228504" y="60937"/>
                    <a:pt x="-213186" y="61283"/>
                  </a:cubicBezTo>
                  <a:lnTo>
                    <a:pt x="-175174" y="62142"/>
                  </a:lnTo>
                  <a:cubicBezTo>
                    <a:pt x="-159856" y="62488"/>
                    <a:pt x="-144896" y="62637"/>
                    <a:pt x="-129595" y="61859"/>
                  </a:cubicBezTo>
                  <a:close/>
                </a:path>
              </a:pathLst>
            </a:custGeom>
            <a:solidFill>
              <a:srgbClr val="44488C"/>
            </a:solidFill>
            <a:ln w="7600" cap="rnd">
              <a:solidFill>
                <a:srgbClr val="44488C"/>
              </a:solidFill>
              <a:round/>
            </a:ln>
          </p:spPr>
        </p:sp>
        <p:sp>
          <p:nvSpPr>
            <p:cNvPr id="7" name="MMConnector">
              <a:extLst>
                <a:ext uri="{FF2B5EF4-FFF2-40B4-BE49-F238E27FC236}">
                  <a16:creationId xmlns:a16="http://schemas.microsoft.com/office/drawing/2014/main" xmlns="" id="{F499A36A-E336-078F-97D9-9D1AB8035793}"/>
                </a:ext>
              </a:extLst>
            </p:cNvPr>
            <p:cNvSpPr/>
            <p:nvPr/>
          </p:nvSpPr>
          <p:spPr>
            <a:xfrm>
              <a:off x="6132471" y="1931194"/>
              <a:ext cx="761947" cy="339315"/>
            </a:xfrm>
            <a:custGeom>
              <a:avLst/>
              <a:gdLst/>
              <a:ahLst/>
              <a:cxnLst/>
              <a:rect l="0" t="0" r="0" b="0"/>
              <a:pathLst>
                <a:path w="471960" h="144337">
                  <a:moveTo>
                    <a:pt x="-129652" y="-79873"/>
                  </a:moveTo>
                  <a:cubicBezTo>
                    <a:pt x="-118998" y="-78876"/>
                    <a:pt x="-108401" y="-77568"/>
                    <a:pt x="-97944" y="-75510"/>
                  </a:cubicBezTo>
                  <a:cubicBezTo>
                    <a:pt x="-80069" y="-71991"/>
                    <a:pt x="-62602" y="-66279"/>
                    <a:pt x="-45849" y="-59261"/>
                  </a:cubicBezTo>
                  <a:cubicBezTo>
                    <a:pt x="-29095" y="-52242"/>
                    <a:pt x="-13055" y="-43916"/>
                    <a:pt x="2394" y="-34815"/>
                  </a:cubicBezTo>
                  <a:cubicBezTo>
                    <a:pt x="17844" y="-25713"/>
                    <a:pt x="32702" y="-15836"/>
                    <a:pt x="47438" y="-5887"/>
                  </a:cubicBezTo>
                  <a:cubicBezTo>
                    <a:pt x="62175" y="4063"/>
                    <a:pt x="76790" y="14084"/>
                    <a:pt x="91682" y="23450"/>
                  </a:cubicBezTo>
                  <a:cubicBezTo>
                    <a:pt x="106574" y="32816"/>
                    <a:pt x="121743" y="41525"/>
                    <a:pt x="137921" y="48960"/>
                  </a:cubicBezTo>
                  <a:cubicBezTo>
                    <a:pt x="154099" y="56395"/>
                    <a:pt x="171286" y="62555"/>
                    <a:pt x="187797" y="66211"/>
                  </a:cubicBezTo>
                  <a:cubicBezTo>
                    <a:pt x="196438" y="68124"/>
                    <a:pt x="204894" y="69351"/>
                    <a:pt x="213262" y="70251"/>
                  </a:cubicBezTo>
                  <a:cubicBezTo>
                    <a:pt x="228496" y="71890"/>
                    <a:pt x="228491" y="72231"/>
                    <a:pt x="213198" y="71284"/>
                  </a:cubicBezTo>
                  <a:cubicBezTo>
                    <a:pt x="204744" y="70760"/>
                    <a:pt x="196172" y="69909"/>
                    <a:pt x="187352" y="68367"/>
                  </a:cubicBezTo>
                  <a:cubicBezTo>
                    <a:pt x="170544" y="65428"/>
                    <a:pt x="152838" y="59981"/>
                    <a:pt x="136091" y="53185"/>
                  </a:cubicBezTo>
                  <a:cubicBezTo>
                    <a:pt x="119343" y="46389"/>
                    <a:pt x="103554" y="38244"/>
                    <a:pt x="88089" y="29466"/>
                  </a:cubicBezTo>
                  <a:cubicBezTo>
                    <a:pt x="72623" y="20689"/>
                    <a:pt x="57481" y="11279"/>
                    <a:pt x="42350" y="2030"/>
                  </a:cubicBezTo>
                  <a:cubicBezTo>
                    <a:pt x="27220" y="-7218"/>
                    <a:pt x="12101" y="-16306"/>
                    <a:pt x="-3384" y="-24510"/>
                  </a:cubicBezTo>
                  <a:cubicBezTo>
                    <a:pt x="-18868" y="-32715"/>
                    <a:pt x="-34718" y="-40036"/>
                    <a:pt x="-51011" y="-46013"/>
                  </a:cubicBezTo>
                  <a:cubicBezTo>
                    <a:pt x="-67304" y="-51991"/>
                    <a:pt x="-84041" y="-56625"/>
                    <a:pt x="-101009" y="-59174"/>
                  </a:cubicBezTo>
                  <a:cubicBezTo>
                    <a:pt x="-110479" y="-60597"/>
                    <a:pt x="-120021" y="-61371"/>
                    <a:pt x="-129595" y="-61859"/>
                  </a:cubicBezTo>
                  <a:cubicBezTo>
                    <a:pt x="-144896" y="-62637"/>
                    <a:pt x="-159856" y="-62488"/>
                    <a:pt x="-175174" y="-62142"/>
                  </a:cubicBezTo>
                  <a:lnTo>
                    <a:pt x="-213186" y="-61283"/>
                  </a:lnTo>
                  <a:cubicBezTo>
                    <a:pt x="-226198" y="-60989"/>
                    <a:pt x="-246122" y="-60454"/>
                    <a:pt x="-249294" y="-69346"/>
                  </a:cubicBezTo>
                  <a:cubicBezTo>
                    <a:pt x="-254443" y="-83776"/>
                    <a:pt x="-228504" y="-83399"/>
                    <a:pt x="-213186" y="-83053"/>
                  </a:cubicBezTo>
                  <a:lnTo>
                    <a:pt x="-175174" y="-82195"/>
                  </a:lnTo>
                  <a:cubicBezTo>
                    <a:pt x="-159856" y="-81849"/>
                    <a:pt x="-144907" y="-81300"/>
                    <a:pt x="-129652" y="-79873"/>
                  </a:cubicBezTo>
                  <a:close/>
                </a:path>
              </a:pathLst>
            </a:custGeom>
            <a:solidFill>
              <a:srgbClr val="44488C"/>
            </a:solidFill>
            <a:ln w="7600" cap="rnd">
              <a:solidFill>
                <a:srgbClr val="44488C"/>
              </a:solidFill>
              <a:round/>
            </a:ln>
          </p:spPr>
        </p:sp>
        <p:sp>
          <p:nvSpPr>
            <p:cNvPr id="8" name="MMConnector">
              <a:extLst>
                <a:ext uri="{FF2B5EF4-FFF2-40B4-BE49-F238E27FC236}">
                  <a16:creationId xmlns:a16="http://schemas.microsoft.com/office/drawing/2014/main" xmlns="" id="{B739550D-9FAE-E631-56BC-E2148F518B19}"/>
                </a:ext>
              </a:extLst>
            </p:cNvPr>
            <p:cNvSpPr/>
            <p:nvPr/>
          </p:nvSpPr>
          <p:spPr>
            <a:xfrm>
              <a:off x="7667648" y="1413677"/>
              <a:ext cx="761947" cy="17866"/>
            </a:xfrm>
            <a:custGeom>
              <a:avLst/>
              <a:gdLst/>
              <a:ahLst/>
              <a:cxnLst/>
              <a:rect l="0" t="0" r="0" b="0"/>
              <a:pathLst>
                <a:path w="471960" h="7600">
                  <a:moveTo>
                    <a:pt x="-129583" y="-6181"/>
                  </a:moveTo>
                  <a:lnTo>
                    <a:pt x="213183" y="-385"/>
                  </a:lnTo>
                  <a:cubicBezTo>
                    <a:pt x="228503" y="-126"/>
                    <a:pt x="228503" y="126"/>
                    <a:pt x="213183" y="385"/>
                  </a:cubicBezTo>
                  <a:lnTo>
                    <a:pt x="-129583" y="6181"/>
                  </a:lnTo>
                  <a:cubicBezTo>
                    <a:pt x="-144903" y="6440"/>
                    <a:pt x="-159857" y="6693"/>
                    <a:pt x="-175177" y="6952"/>
                  </a:cubicBezTo>
                  <a:lnTo>
                    <a:pt x="-213183" y="7595"/>
                  </a:lnTo>
                  <a:cubicBezTo>
                    <a:pt x="-220021" y="7710"/>
                    <a:pt x="-229037" y="6124"/>
                    <a:pt x="-235692" y="3750"/>
                  </a:cubicBezTo>
                  <a:cubicBezTo>
                    <a:pt x="-250123" y="-1398"/>
                    <a:pt x="-228503" y="-7854"/>
                    <a:pt x="-213183" y="-7595"/>
                  </a:cubicBezTo>
                  <a:lnTo>
                    <a:pt x="-175177" y="-6952"/>
                  </a:lnTo>
                  <a:cubicBezTo>
                    <a:pt x="-159857" y="-6693"/>
                    <a:pt x="-144903" y="-6440"/>
                    <a:pt x="-129583" y="-6181"/>
                  </a:cubicBezTo>
                  <a:close/>
                </a:path>
              </a:pathLst>
            </a:custGeom>
            <a:solidFill>
              <a:srgbClr val="44488C"/>
            </a:solidFill>
            <a:ln w="7600" cap="rnd">
              <a:solidFill>
                <a:srgbClr val="44488C"/>
              </a:solidFill>
              <a:round/>
            </a:ln>
          </p:spPr>
        </p:sp>
        <p:sp>
          <p:nvSpPr>
            <p:cNvPr id="9" name="MMConnector">
              <a:extLst>
                <a:ext uri="{FF2B5EF4-FFF2-40B4-BE49-F238E27FC236}">
                  <a16:creationId xmlns:a16="http://schemas.microsoft.com/office/drawing/2014/main" xmlns="" id="{F7744AA2-92E5-7165-DA4A-4EF8FEB9897B}"/>
                </a:ext>
              </a:extLst>
            </p:cNvPr>
            <p:cNvSpPr/>
            <p:nvPr/>
          </p:nvSpPr>
          <p:spPr>
            <a:xfrm>
              <a:off x="8362746" y="2093365"/>
              <a:ext cx="761947" cy="17866"/>
            </a:xfrm>
            <a:custGeom>
              <a:avLst/>
              <a:gdLst/>
              <a:ahLst/>
              <a:cxnLst/>
              <a:rect l="0" t="0" r="0" b="0"/>
              <a:pathLst>
                <a:path w="471960" h="7600">
                  <a:moveTo>
                    <a:pt x="-129583" y="-6181"/>
                  </a:moveTo>
                  <a:lnTo>
                    <a:pt x="213183" y="-385"/>
                  </a:lnTo>
                  <a:cubicBezTo>
                    <a:pt x="228503" y="-126"/>
                    <a:pt x="228503" y="126"/>
                    <a:pt x="213183" y="385"/>
                  </a:cubicBezTo>
                  <a:lnTo>
                    <a:pt x="-129583" y="6181"/>
                  </a:lnTo>
                  <a:cubicBezTo>
                    <a:pt x="-144903" y="6440"/>
                    <a:pt x="-159857" y="6693"/>
                    <a:pt x="-175177" y="6952"/>
                  </a:cubicBezTo>
                  <a:lnTo>
                    <a:pt x="-213183" y="7595"/>
                  </a:lnTo>
                  <a:cubicBezTo>
                    <a:pt x="-220021" y="7710"/>
                    <a:pt x="-229037" y="6124"/>
                    <a:pt x="-235692" y="3750"/>
                  </a:cubicBezTo>
                  <a:cubicBezTo>
                    <a:pt x="-250123" y="-1398"/>
                    <a:pt x="-228503" y="-7854"/>
                    <a:pt x="-213183" y="-7595"/>
                  </a:cubicBezTo>
                  <a:lnTo>
                    <a:pt x="-175177" y="-6952"/>
                  </a:lnTo>
                  <a:cubicBezTo>
                    <a:pt x="-159857" y="-6693"/>
                    <a:pt x="-144903" y="-6440"/>
                    <a:pt x="-129583" y="-6181"/>
                  </a:cubicBezTo>
                  <a:close/>
                </a:path>
              </a:pathLst>
            </a:custGeom>
            <a:solidFill>
              <a:srgbClr val="44488C"/>
            </a:solidFill>
            <a:ln w="7600" cap="rnd">
              <a:solidFill>
                <a:srgbClr val="44488C"/>
              </a:solidFill>
              <a:round/>
            </a:ln>
          </p:spPr>
        </p:sp>
        <p:sp>
          <p:nvSpPr>
            <p:cNvPr id="19" name="SubTopic">
              <a:extLst>
                <a:ext uri="{FF2B5EF4-FFF2-40B4-BE49-F238E27FC236}">
                  <a16:creationId xmlns:a16="http://schemas.microsoft.com/office/drawing/2014/main" xmlns="" id="{03F9438B-E54E-8B09-677C-575A4F365992}"/>
                </a:ext>
              </a:extLst>
            </p:cNvPr>
            <p:cNvSpPr/>
            <p:nvPr/>
          </p:nvSpPr>
          <p:spPr>
            <a:xfrm>
              <a:off x="6513445" y="1198893"/>
              <a:ext cx="716746" cy="446661"/>
            </a:xfrm>
            <a:custGeom>
              <a:avLst/>
              <a:gdLst>
                <a:gd name="rtl" fmla="*/ 63080 w 357200"/>
                <a:gd name="rtt" fmla="*/ 18620 h 190000"/>
                <a:gd name="rtr" fmla="*/ 291080 w 357200"/>
                <a:gd name="rtb" fmla="*/ 163020 h 190000"/>
              </a:gdLst>
              <a:ahLst/>
              <a:cxnLst/>
              <a:rect l="rtl" t="rtt" r="rtr" b="rtb"/>
              <a:pathLst>
                <a:path w="357200" h="190000">
                  <a:moveTo>
                    <a:pt x="30400" y="0"/>
                  </a:moveTo>
                  <a:lnTo>
                    <a:pt x="326800" y="0"/>
                  </a:lnTo>
                  <a:cubicBezTo>
                    <a:pt x="347229" y="0"/>
                    <a:pt x="357200" y="9971"/>
                    <a:pt x="357200" y="30400"/>
                  </a:cubicBezTo>
                  <a:lnTo>
                    <a:pt x="357200" y="159600"/>
                  </a:lnTo>
                  <a:cubicBezTo>
                    <a:pt x="357200" y="180029"/>
                    <a:pt x="347229" y="190000"/>
                    <a:pt x="326800" y="190000"/>
                  </a:cubicBezTo>
                  <a:lnTo>
                    <a:pt x="30400" y="190000"/>
                  </a:lnTo>
                  <a:cubicBezTo>
                    <a:pt x="9971" y="190000"/>
                    <a:pt x="0" y="180029"/>
                    <a:pt x="0" y="159600"/>
                  </a:cubicBezTo>
                  <a:lnTo>
                    <a:pt x="0" y="30400"/>
                  </a:lnTo>
                  <a:cubicBezTo>
                    <a:pt x="0" y="9971"/>
                    <a:pt x="9971" y="0"/>
                    <a:pt x="30400" y="0"/>
                  </a:cubicBezTo>
                  <a:close/>
                </a:path>
              </a:pathLst>
            </a:custGeom>
            <a:noFill/>
            <a:ln w="7600" cap="flat">
              <a:solidFill>
                <a:srgbClr val="44488C"/>
              </a:solidFill>
              <a:round/>
            </a:ln>
          </p:spPr>
          <p:txBody>
            <a:bodyPr wrap="none" lIns="0" tIns="0" rIns="0" bIns="11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sz="2600">
                  <a:solidFill>
                    <a:srgbClr val="303030"/>
                  </a:solidFill>
                  <a:latin typeface="微软雅黑" panose="020B0503020204020204" charset="-122"/>
                </a:rPr>
                <a:t>冲量</a:t>
              </a:r>
            </a:p>
          </p:txBody>
        </p:sp>
        <p:sp>
          <p:nvSpPr>
            <p:cNvPr id="20" name="SubTopic">
              <a:extLst>
                <a:ext uri="{FF2B5EF4-FFF2-40B4-BE49-F238E27FC236}">
                  <a16:creationId xmlns:a16="http://schemas.microsoft.com/office/drawing/2014/main" xmlns="" id="{FE1F1630-DA9C-4795-9B22-54067EF0C275}"/>
                </a:ext>
              </a:extLst>
            </p:cNvPr>
            <p:cNvSpPr/>
            <p:nvPr/>
          </p:nvSpPr>
          <p:spPr>
            <a:xfrm>
              <a:off x="6513445" y="1877519"/>
              <a:ext cx="1476873" cy="446661"/>
            </a:xfrm>
            <a:custGeom>
              <a:avLst/>
              <a:gdLst>
                <a:gd name="rtl" fmla="*/ 63080 w 554800"/>
                <a:gd name="rtt" fmla="*/ 18620 h 190000"/>
                <a:gd name="rtr" fmla="*/ 488680 w 554800"/>
                <a:gd name="rtb" fmla="*/ 163020 h 190000"/>
              </a:gdLst>
              <a:ahLst/>
              <a:cxnLst/>
              <a:rect l="rtl" t="rtt" r="rtr" b="rtb"/>
              <a:pathLst>
                <a:path w="554800" h="190000">
                  <a:moveTo>
                    <a:pt x="30400" y="0"/>
                  </a:moveTo>
                  <a:lnTo>
                    <a:pt x="524400" y="0"/>
                  </a:lnTo>
                  <a:cubicBezTo>
                    <a:pt x="544829" y="0"/>
                    <a:pt x="554800" y="9971"/>
                    <a:pt x="554800" y="30400"/>
                  </a:cubicBezTo>
                  <a:lnTo>
                    <a:pt x="554800" y="159600"/>
                  </a:lnTo>
                  <a:cubicBezTo>
                    <a:pt x="554800" y="180029"/>
                    <a:pt x="544829" y="190000"/>
                    <a:pt x="524400" y="190000"/>
                  </a:cubicBezTo>
                  <a:lnTo>
                    <a:pt x="30400" y="190000"/>
                  </a:lnTo>
                  <a:cubicBezTo>
                    <a:pt x="9971" y="190000"/>
                    <a:pt x="0" y="180029"/>
                    <a:pt x="0" y="159600"/>
                  </a:cubicBezTo>
                  <a:lnTo>
                    <a:pt x="0" y="30400"/>
                  </a:lnTo>
                  <a:cubicBezTo>
                    <a:pt x="0" y="9971"/>
                    <a:pt x="9971" y="0"/>
                    <a:pt x="30400" y="0"/>
                  </a:cubicBezTo>
                  <a:close/>
                </a:path>
              </a:pathLst>
            </a:custGeom>
            <a:noFill/>
            <a:ln w="7600" cap="flat">
              <a:solidFill>
                <a:srgbClr val="44488C"/>
              </a:solidFill>
              <a:round/>
            </a:ln>
          </p:spPr>
          <p:txBody>
            <a:bodyPr wrap="none" lIns="0" tIns="0" rIns="0" bIns="11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sz="2600" dirty="0" err="1">
                  <a:solidFill>
                    <a:srgbClr val="303030"/>
                  </a:solidFill>
                  <a:latin typeface="微软雅黑" panose="020B0503020204020204" charset="-122"/>
                </a:rPr>
                <a:t>动量定理</a:t>
              </a:r>
              <a:endParaRPr sz="2600" dirty="0">
                <a:solidFill>
                  <a:srgbClr val="30303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30" name="SubTopic">
              <a:extLst>
                <a:ext uri="{FF2B5EF4-FFF2-40B4-BE49-F238E27FC236}">
                  <a16:creationId xmlns:a16="http://schemas.microsoft.com/office/drawing/2014/main" xmlns="" id="{120F9429-7AEE-A995-BFDB-CD296977B93F}"/>
                </a:ext>
              </a:extLst>
            </p:cNvPr>
            <p:cNvSpPr/>
            <p:nvPr/>
          </p:nvSpPr>
          <p:spPr>
            <a:xfrm>
              <a:off x="8048622" y="1160378"/>
              <a:ext cx="1121014" cy="506596"/>
            </a:xfrm>
            <a:custGeom>
              <a:avLst/>
              <a:gdLst/>
              <a:ahLst/>
              <a:cxnLst/>
              <a:rect l="0" t="0" r="0" b="0"/>
              <a:pathLst>
                <a:path w="914734" h="215495">
                  <a:moveTo>
                    <a:pt x="30400" y="0"/>
                  </a:moveTo>
                  <a:lnTo>
                    <a:pt x="884334" y="0"/>
                  </a:lnTo>
                  <a:cubicBezTo>
                    <a:pt x="904763" y="0"/>
                    <a:pt x="914734" y="9971"/>
                    <a:pt x="914734" y="30400"/>
                  </a:cubicBezTo>
                  <a:lnTo>
                    <a:pt x="914734" y="185095"/>
                  </a:lnTo>
                  <a:cubicBezTo>
                    <a:pt x="914734" y="205523"/>
                    <a:pt x="904763" y="215495"/>
                    <a:pt x="884334" y="215495"/>
                  </a:cubicBezTo>
                  <a:lnTo>
                    <a:pt x="30400" y="215495"/>
                  </a:lnTo>
                  <a:cubicBezTo>
                    <a:pt x="9971" y="215495"/>
                    <a:pt x="0" y="205523"/>
                    <a:pt x="0" y="185095"/>
                  </a:cubicBezTo>
                  <a:lnTo>
                    <a:pt x="0" y="30400"/>
                  </a:lnTo>
                  <a:cubicBezTo>
                    <a:pt x="0" y="9971"/>
                    <a:pt x="9971" y="0"/>
                    <a:pt x="30400" y="0"/>
                  </a:cubicBezTo>
                  <a:close/>
                </a:path>
              </a:pathLst>
            </a:custGeom>
            <a:noFill/>
            <a:ln w="7600" cap="flat">
              <a:solidFill>
                <a:srgbClr val="44488C"/>
              </a:solidFill>
              <a:round/>
            </a:ln>
          </p:spPr>
        </p:sp>
        <p:sp>
          <p:nvSpPr>
            <p:cNvPr id="28" name="SubTopic">
              <a:extLst>
                <a:ext uri="{FF2B5EF4-FFF2-40B4-BE49-F238E27FC236}">
                  <a16:creationId xmlns:a16="http://schemas.microsoft.com/office/drawing/2014/main" xmlns="" id="{3142DA5C-71DD-61F7-9090-CE3C7601E0DF}"/>
                </a:ext>
              </a:extLst>
            </p:cNvPr>
            <p:cNvSpPr/>
            <p:nvPr/>
          </p:nvSpPr>
          <p:spPr>
            <a:xfrm>
              <a:off x="8668408" y="1783106"/>
              <a:ext cx="2594950" cy="618396"/>
            </a:xfrm>
            <a:custGeom>
              <a:avLst/>
              <a:gdLst/>
              <a:ahLst/>
              <a:cxnLst/>
              <a:rect l="0" t="0" r="0" b="0"/>
              <a:pathLst>
                <a:path w="2079926" h="263052">
                  <a:moveTo>
                    <a:pt x="30400" y="0"/>
                  </a:moveTo>
                  <a:lnTo>
                    <a:pt x="2049526" y="0"/>
                  </a:lnTo>
                  <a:cubicBezTo>
                    <a:pt x="2069955" y="0"/>
                    <a:pt x="2079926" y="9971"/>
                    <a:pt x="2079926" y="30400"/>
                  </a:cubicBezTo>
                  <a:lnTo>
                    <a:pt x="2079926" y="232652"/>
                  </a:lnTo>
                  <a:cubicBezTo>
                    <a:pt x="2079926" y="253081"/>
                    <a:pt x="2069955" y="263052"/>
                    <a:pt x="2049526" y="263052"/>
                  </a:cubicBezTo>
                  <a:lnTo>
                    <a:pt x="30400" y="263052"/>
                  </a:lnTo>
                  <a:cubicBezTo>
                    <a:pt x="9971" y="263052"/>
                    <a:pt x="0" y="253081"/>
                    <a:pt x="0" y="232652"/>
                  </a:cubicBezTo>
                  <a:lnTo>
                    <a:pt x="0" y="30400"/>
                  </a:lnTo>
                  <a:cubicBezTo>
                    <a:pt x="0" y="9971"/>
                    <a:pt x="9971" y="0"/>
                    <a:pt x="30400" y="0"/>
                  </a:cubicBezTo>
                  <a:close/>
                </a:path>
              </a:pathLst>
            </a:custGeom>
            <a:noFill/>
            <a:ln w="7600" cap="flat">
              <a:solidFill>
                <a:srgbClr val="44488C"/>
              </a:solidFill>
              <a:round/>
            </a:ln>
          </p:spPr>
        </p:sp>
        <p:sp>
          <p:nvSpPr>
            <p:cNvPr id="10" name="MMConnector">
              <a:extLst>
                <a:ext uri="{FF2B5EF4-FFF2-40B4-BE49-F238E27FC236}">
                  <a16:creationId xmlns:a16="http://schemas.microsoft.com/office/drawing/2014/main" xmlns="" id="{48E4325E-B058-C555-F1D7-52ACFD008A6C}"/>
                </a:ext>
              </a:extLst>
            </p:cNvPr>
            <p:cNvSpPr/>
            <p:nvPr/>
          </p:nvSpPr>
          <p:spPr>
            <a:xfrm>
              <a:off x="6831843" y="3363670"/>
              <a:ext cx="761947" cy="281397"/>
            </a:xfrm>
            <a:custGeom>
              <a:avLst/>
              <a:gdLst/>
              <a:ahLst/>
              <a:cxnLst/>
              <a:rect l="0" t="0" r="0" b="0"/>
              <a:pathLst>
                <a:path w="471960" h="119700">
                  <a:moveTo>
                    <a:pt x="-129588" y="49782"/>
                  </a:moveTo>
                  <a:cubicBezTo>
                    <a:pt x="-119923" y="49403"/>
                    <a:pt x="-110278" y="48780"/>
                    <a:pt x="-100681" y="47604"/>
                  </a:cubicBezTo>
                  <a:cubicBezTo>
                    <a:pt x="-83548" y="45505"/>
                    <a:pt x="-66566" y="41644"/>
                    <a:pt x="-49883" y="36631"/>
                  </a:cubicBezTo>
                  <a:cubicBezTo>
                    <a:pt x="-33200" y="31617"/>
                    <a:pt x="-16816" y="25451"/>
                    <a:pt x="-701" y="18499"/>
                  </a:cubicBezTo>
                  <a:cubicBezTo>
                    <a:pt x="15414" y="11548"/>
                    <a:pt x="31261" y="3811"/>
                    <a:pt x="47199" y="-4042"/>
                  </a:cubicBezTo>
                  <a:cubicBezTo>
                    <a:pt x="63136" y="-11895"/>
                    <a:pt x="79165" y="-19864"/>
                    <a:pt x="95248" y="-27195"/>
                  </a:cubicBezTo>
                  <a:cubicBezTo>
                    <a:pt x="111332" y="-34527"/>
                    <a:pt x="127471" y="-41221"/>
                    <a:pt x="145113" y="-46590"/>
                  </a:cubicBezTo>
                  <a:cubicBezTo>
                    <a:pt x="162754" y="-51959"/>
                    <a:pt x="181897" y="-56002"/>
                    <a:pt x="197292" y="-57991"/>
                  </a:cubicBezTo>
                  <a:cubicBezTo>
                    <a:pt x="203049" y="-58735"/>
                    <a:pt x="208282" y="-59192"/>
                    <a:pt x="213187" y="-59469"/>
                  </a:cubicBezTo>
                  <a:cubicBezTo>
                    <a:pt x="228485" y="-60332"/>
                    <a:pt x="228470" y="-59982"/>
                    <a:pt x="213229" y="-58415"/>
                  </a:cubicBezTo>
                  <a:cubicBezTo>
                    <a:pt x="208373" y="-57915"/>
                    <a:pt x="203206" y="-57224"/>
                    <a:pt x="197546" y="-56226"/>
                  </a:cubicBezTo>
                  <a:cubicBezTo>
                    <a:pt x="182366" y="-53552"/>
                    <a:pt x="163634" y="-48678"/>
                    <a:pt x="146471" y="-42578"/>
                  </a:cubicBezTo>
                  <a:cubicBezTo>
                    <a:pt x="129309" y="-36478"/>
                    <a:pt x="113715" y="-29152"/>
                    <a:pt x="98143" y="-21167"/>
                  </a:cubicBezTo>
                  <a:cubicBezTo>
                    <a:pt x="82570" y="-13181"/>
                    <a:pt x="67018" y="-4537"/>
                    <a:pt x="51432" y="4057"/>
                  </a:cubicBezTo>
                  <a:cubicBezTo>
                    <a:pt x="35847" y="12651"/>
                    <a:pt x="20229" y="21194"/>
                    <a:pt x="4143" y="29029"/>
                  </a:cubicBezTo>
                  <a:cubicBezTo>
                    <a:pt x="-11942" y="36865"/>
                    <a:pt x="-28495" y="43994"/>
                    <a:pt x="-45564" y="49993"/>
                  </a:cubicBezTo>
                  <a:cubicBezTo>
                    <a:pt x="-62633" y="55993"/>
                    <a:pt x="-80217" y="60863"/>
                    <a:pt x="-98105" y="63897"/>
                  </a:cubicBezTo>
                  <a:cubicBezTo>
                    <a:pt x="-108533" y="65665"/>
                    <a:pt x="-119064" y="66809"/>
                    <a:pt x="-129639" y="67693"/>
                  </a:cubicBezTo>
                  <a:cubicBezTo>
                    <a:pt x="-144907" y="68969"/>
                    <a:pt x="-159856" y="69496"/>
                    <a:pt x="-175174" y="69849"/>
                  </a:cubicBezTo>
                  <a:lnTo>
                    <a:pt x="-213186" y="70725"/>
                  </a:lnTo>
                  <a:cubicBezTo>
                    <a:pt x="-226199" y="71025"/>
                    <a:pt x="-246123" y="71564"/>
                    <a:pt x="-249295" y="62672"/>
                  </a:cubicBezTo>
                  <a:cubicBezTo>
                    <a:pt x="-254441" y="48240"/>
                    <a:pt x="-228504" y="48622"/>
                    <a:pt x="-213186" y="48975"/>
                  </a:cubicBezTo>
                  <a:lnTo>
                    <a:pt x="-175174" y="49851"/>
                  </a:lnTo>
                  <a:cubicBezTo>
                    <a:pt x="-159856" y="50204"/>
                    <a:pt x="-144898" y="50384"/>
                    <a:pt x="-129588" y="49782"/>
                  </a:cubicBezTo>
                  <a:close/>
                </a:path>
              </a:pathLst>
            </a:custGeom>
            <a:solidFill>
              <a:srgbClr val="FF7C78"/>
            </a:solidFill>
            <a:ln w="7600" cap="rnd">
              <a:solidFill>
                <a:srgbClr val="FF7C78"/>
              </a:solidFill>
              <a:round/>
            </a:ln>
          </p:spPr>
        </p:sp>
        <p:sp>
          <p:nvSpPr>
            <p:cNvPr id="11" name="MMConnector">
              <a:extLst>
                <a:ext uri="{FF2B5EF4-FFF2-40B4-BE49-F238E27FC236}">
                  <a16:creationId xmlns:a16="http://schemas.microsoft.com/office/drawing/2014/main" xmlns="" id="{45065D34-EFD2-E3FA-3D05-1EEE141BBAED}"/>
                </a:ext>
              </a:extLst>
            </p:cNvPr>
            <p:cNvSpPr/>
            <p:nvPr/>
          </p:nvSpPr>
          <p:spPr>
            <a:xfrm>
              <a:off x="6831843" y="3645067"/>
              <a:ext cx="761947" cy="281397"/>
            </a:xfrm>
            <a:custGeom>
              <a:avLst/>
              <a:gdLst/>
              <a:ahLst/>
              <a:cxnLst/>
              <a:rect l="0" t="0" r="0" b="0"/>
              <a:pathLst>
                <a:path w="471960" h="119700">
                  <a:moveTo>
                    <a:pt x="-129639" y="-67693"/>
                  </a:moveTo>
                  <a:cubicBezTo>
                    <a:pt x="-119064" y="-66809"/>
                    <a:pt x="-108533" y="-65665"/>
                    <a:pt x="-98105" y="-63897"/>
                  </a:cubicBezTo>
                  <a:cubicBezTo>
                    <a:pt x="-80217" y="-60863"/>
                    <a:pt x="-62633" y="-55993"/>
                    <a:pt x="-45564" y="-49993"/>
                  </a:cubicBezTo>
                  <a:cubicBezTo>
                    <a:pt x="-28495" y="-43994"/>
                    <a:pt x="-11942" y="-36865"/>
                    <a:pt x="4143" y="-29029"/>
                  </a:cubicBezTo>
                  <a:cubicBezTo>
                    <a:pt x="20229" y="-21194"/>
                    <a:pt x="35847" y="-12651"/>
                    <a:pt x="51432" y="-4057"/>
                  </a:cubicBezTo>
                  <a:cubicBezTo>
                    <a:pt x="67018" y="4537"/>
                    <a:pt x="82570" y="13181"/>
                    <a:pt x="98143" y="21167"/>
                  </a:cubicBezTo>
                  <a:cubicBezTo>
                    <a:pt x="113715" y="29152"/>
                    <a:pt x="129309" y="36478"/>
                    <a:pt x="146471" y="42578"/>
                  </a:cubicBezTo>
                  <a:cubicBezTo>
                    <a:pt x="163634" y="48678"/>
                    <a:pt x="182366" y="53552"/>
                    <a:pt x="197546" y="56226"/>
                  </a:cubicBezTo>
                  <a:cubicBezTo>
                    <a:pt x="203206" y="57224"/>
                    <a:pt x="208373" y="57915"/>
                    <a:pt x="213229" y="58415"/>
                  </a:cubicBezTo>
                  <a:cubicBezTo>
                    <a:pt x="228470" y="59982"/>
                    <a:pt x="228485" y="60332"/>
                    <a:pt x="213187" y="59469"/>
                  </a:cubicBezTo>
                  <a:cubicBezTo>
                    <a:pt x="208282" y="59192"/>
                    <a:pt x="203049" y="58735"/>
                    <a:pt x="197292" y="57991"/>
                  </a:cubicBezTo>
                  <a:cubicBezTo>
                    <a:pt x="181897" y="56002"/>
                    <a:pt x="162754" y="51959"/>
                    <a:pt x="145113" y="46590"/>
                  </a:cubicBezTo>
                  <a:cubicBezTo>
                    <a:pt x="127471" y="41221"/>
                    <a:pt x="111332" y="34527"/>
                    <a:pt x="95248" y="27195"/>
                  </a:cubicBezTo>
                  <a:cubicBezTo>
                    <a:pt x="79165" y="19864"/>
                    <a:pt x="63136" y="11895"/>
                    <a:pt x="47199" y="4042"/>
                  </a:cubicBezTo>
                  <a:cubicBezTo>
                    <a:pt x="31261" y="-3811"/>
                    <a:pt x="15414" y="-11548"/>
                    <a:pt x="-701" y="-18499"/>
                  </a:cubicBezTo>
                  <a:cubicBezTo>
                    <a:pt x="-16816" y="-25451"/>
                    <a:pt x="-33200" y="-31617"/>
                    <a:pt x="-49883" y="-36631"/>
                  </a:cubicBezTo>
                  <a:cubicBezTo>
                    <a:pt x="-66566" y="-41644"/>
                    <a:pt x="-83548" y="-45505"/>
                    <a:pt x="-100681" y="-47604"/>
                  </a:cubicBezTo>
                  <a:cubicBezTo>
                    <a:pt x="-110278" y="-48780"/>
                    <a:pt x="-119923" y="-49403"/>
                    <a:pt x="-129588" y="-49782"/>
                  </a:cubicBezTo>
                  <a:cubicBezTo>
                    <a:pt x="-144898" y="-50384"/>
                    <a:pt x="-159856" y="-50204"/>
                    <a:pt x="-175174" y="-49851"/>
                  </a:cubicBezTo>
                  <a:lnTo>
                    <a:pt x="-213186" y="-48975"/>
                  </a:lnTo>
                  <a:cubicBezTo>
                    <a:pt x="-226199" y="-48675"/>
                    <a:pt x="-246123" y="-48136"/>
                    <a:pt x="-249295" y="-57028"/>
                  </a:cubicBezTo>
                  <a:cubicBezTo>
                    <a:pt x="-254441" y="-71460"/>
                    <a:pt x="-228504" y="-71078"/>
                    <a:pt x="-213186" y="-70725"/>
                  </a:cubicBezTo>
                  <a:lnTo>
                    <a:pt x="-175174" y="-69849"/>
                  </a:lnTo>
                  <a:cubicBezTo>
                    <a:pt x="-159856" y="-69496"/>
                    <a:pt x="-144907" y="-68969"/>
                    <a:pt x="-129639" y="-67693"/>
                  </a:cubicBezTo>
                  <a:close/>
                </a:path>
              </a:pathLst>
            </a:custGeom>
            <a:solidFill>
              <a:srgbClr val="FF7C78"/>
            </a:solidFill>
            <a:ln w="7600" cap="rnd">
              <a:solidFill>
                <a:srgbClr val="FF7C78"/>
              </a:solidFill>
              <a:round/>
            </a:ln>
          </p:spPr>
        </p:sp>
        <p:sp>
          <p:nvSpPr>
            <p:cNvPr id="12" name="MMConnector">
              <a:extLst>
                <a:ext uri="{FF2B5EF4-FFF2-40B4-BE49-F238E27FC236}">
                  <a16:creationId xmlns:a16="http://schemas.microsoft.com/office/drawing/2014/main" xmlns="" id="{C87E7F31-CC59-07AB-439E-F5D62265565D}"/>
                </a:ext>
              </a:extLst>
            </p:cNvPr>
            <p:cNvSpPr/>
            <p:nvPr/>
          </p:nvSpPr>
          <p:spPr>
            <a:xfrm>
              <a:off x="9206621" y="3214426"/>
              <a:ext cx="761947" cy="17866"/>
            </a:xfrm>
            <a:custGeom>
              <a:avLst/>
              <a:gdLst/>
              <a:ahLst/>
              <a:cxnLst/>
              <a:rect l="0" t="0" r="0" b="0"/>
              <a:pathLst>
                <a:path w="471960" h="7600">
                  <a:moveTo>
                    <a:pt x="-129583" y="-6181"/>
                  </a:moveTo>
                  <a:lnTo>
                    <a:pt x="213183" y="-385"/>
                  </a:lnTo>
                  <a:cubicBezTo>
                    <a:pt x="228503" y="-126"/>
                    <a:pt x="228503" y="126"/>
                    <a:pt x="213183" y="385"/>
                  </a:cubicBezTo>
                  <a:lnTo>
                    <a:pt x="-129583" y="6181"/>
                  </a:lnTo>
                  <a:cubicBezTo>
                    <a:pt x="-144903" y="6440"/>
                    <a:pt x="-159857" y="6693"/>
                    <a:pt x="-175177" y="6952"/>
                  </a:cubicBezTo>
                  <a:lnTo>
                    <a:pt x="-213183" y="7595"/>
                  </a:lnTo>
                  <a:cubicBezTo>
                    <a:pt x="-220021" y="7710"/>
                    <a:pt x="-229037" y="6124"/>
                    <a:pt x="-235692" y="3750"/>
                  </a:cubicBezTo>
                  <a:cubicBezTo>
                    <a:pt x="-250123" y="-1398"/>
                    <a:pt x="-228503" y="-7854"/>
                    <a:pt x="-213183" y="-7595"/>
                  </a:cubicBezTo>
                  <a:lnTo>
                    <a:pt x="-175177" y="-6952"/>
                  </a:lnTo>
                  <a:cubicBezTo>
                    <a:pt x="-159857" y="-6693"/>
                    <a:pt x="-144903" y="-6440"/>
                    <a:pt x="-129583" y="-6181"/>
                  </a:cubicBezTo>
                  <a:close/>
                </a:path>
              </a:pathLst>
            </a:custGeom>
            <a:solidFill>
              <a:srgbClr val="FF7C78"/>
            </a:solidFill>
            <a:ln w="7600" cap="rnd">
              <a:solidFill>
                <a:srgbClr val="FF7C78"/>
              </a:solidFill>
              <a:round/>
            </a:ln>
          </p:spPr>
        </p:sp>
        <p:sp>
          <p:nvSpPr>
            <p:cNvPr id="23" name="SubTopic">
              <a:extLst>
                <a:ext uri="{FF2B5EF4-FFF2-40B4-BE49-F238E27FC236}">
                  <a16:creationId xmlns:a16="http://schemas.microsoft.com/office/drawing/2014/main" xmlns="" id="{EF380A05-8C09-F94E-09AC-14F977F1C407}"/>
                </a:ext>
              </a:extLst>
            </p:cNvPr>
            <p:cNvSpPr/>
            <p:nvPr/>
          </p:nvSpPr>
          <p:spPr>
            <a:xfrm>
              <a:off x="7212817" y="2999642"/>
              <a:ext cx="1624821" cy="432836"/>
            </a:xfrm>
            <a:custGeom>
              <a:avLst/>
              <a:gdLst>
                <a:gd name="rtl" fmla="*/ 63080 w 554800"/>
                <a:gd name="rtt" fmla="*/ 18620 h 190000"/>
                <a:gd name="rtr" fmla="*/ 488680 w 554800"/>
                <a:gd name="rtb" fmla="*/ 163020 h 190000"/>
              </a:gdLst>
              <a:ahLst/>
              <a:cxnLst/>
              <a:rect l="rtl" t="rtt" r="rtr" b="rtb"/>
              <a:pathLst>
                <a:path w="554800" h="190000">
                  <a:moveTo>
                    <a:pt x="30400" y="0"/>
                  </a:moveTo>
                  <a:lnTo>
                    <a:pt x="524400" y="0"/>
                  </a:lnTo>
                  <a:cubicBezTo>
                    <a:pt x="544829" y="0"/>
                    <a:pt x="554800" y="9971"/>
                    <a:pt x="554800" y="30400"/>
                  </a:cubicBezTo>
                  <a:lnTo>
                    <a:pt x="554800" y="159600"/>
                  </a:lnTo>
                  <a:cubicBezTo>
                    <a:pt x="554800" y="180029"/>
                    <a:pt x="544829" y="190000"/>
                    <a:pt x="524400" y="190000"/>
                  </a:cubicBezTo>
                  <a:lnTo>
                    <a:pt x="30400" y="190000"/>
                  </a:lnTo>
                  <a:cubicBezTo>
                    <a:pt x="9971" y="190000"/>
                    <a:pt x="0" y="180029"/>
                    <a:pt x="0" y="159600"/>
                  </a:cubicBezTo>
                  <a:lnTo>
                    <a:pt x="0" y="30400"/>
                  </a:lnTo>
                  <a:cubicBezTo>
                    <a:pt x="0" y="9971"/>
                    <a:pt x="9971" y="0"/>
                    <a:pt x="30400" y="0"/>
                  </a:cubicBezTo>
                  <a:close/>
                </a:path>
              </a:pathLst>
            </a:custGeom>
            <a:noFill/>
            <a:ln w="7600" cap="flat">
              <a:solidFill>
                <a:srgbClr val="FF7C78"/>
              </a:solidFill>
              <a:round/>
            </a:ln>
          </p:spPr>
          <p:txBody>
            <a:bodyPr wrap="none" lIns="0" tIns="0" rIns="0" bIns="11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sz="2600" dirty="0" err="1">
                  <a:solidFill>
                    <a:srgbClr val="303030"/>
                  </a:solidFill>
                  <a:latin typeface="微软雅黑" panose="020B0503020204020204" charset="-122"/>
                </a:rPr>
                <a:t>定性分析</a:t>
              </a:r>
              <a:endParaRPr sz="2600" dirty="0">
                <a:solidFill>
                  <a:srgbClr val="30303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24" name="SubTopic">
              <a:extLst>
                <a:ext uri="{FF2B5EF4-FFF2-40B4-BE49-F238E27FC236}">
                  <a16:creationId xmlns:a16="http://schemas.microsoft.com/office/drawing/2014/main" xmlns="" id="{0C3232D4-0465-9D50-0EEA-1D2317C9A8A4}"/>
                </a:ext>
              </a:extLst>
            </p:cNvPr>
            <p:cNvSpPr/>
            <p:nvPr/>
          </p:nvSpPr>
          <p:spPr>
            <a:xfrm>
              <a:off x="7212817" y="3562436"/>
              <a:ext cx="1624821" cy="432836"/>
            </a:xfrm>
            <a:custGeom>
              <a:avLst/>
              <a:gdLst>
                <a:gd name="rtl" fmla="*/ 63080 w 554800"/>
                <a:gd name="rtt" fmla="*/ 18620 h 190000"/>
                <a:gd name="rtr" fmla="*/ 488680 w 554800"/>
                <a:gd name="rtb" fmla="*/ 163020 h 190000"/>
              </a:gdLst>
              <a:ahLst/>
              <a:cxnLst/>
              <a:rect l="rtl" t="rtt" r="rtr" b="rtb"/>
              <a:pathLst>
                <a:path w="554800" h="190000">
                  <a:moveTo>
                    <a:pt x="30400" y="0"/>
                  </a:moveTo>
                  <a:lnTo>
                    <a:pt x="524400" y="0"/>
                  </a:lnTo>
                  <a:cubicBezTo>
                    <a:pt x="544829" y="0"/>
                    <a:pt x="554800" y="9971"/>
                    <a:pt x="554800" y="30400"/>
                  </a:cubicBezTo>
                  <a:lnTo>
                    <a:pt x="554800" y="159600"/>
                  </a:lnTo>
                  <a:cubicBezTo>
                    <a:pt x="554800" y="180029"/>
                    <a:pt x="544829" y="190000"/>
                    <a:pt x="524400" y="190000"/>
                  </a:cubicBezTo>
                  <a:lnTo>
                    <a:pt x="30400" y="190000"/>
                  </a:lnTo>
                  <a:cubicBezTo>
                    <a:pt x="9971" y="190000"/>
                    <a:pt x="0" y="180029"/>
                    <a:pt x="0" y="159600"/>
                  </a:cubicBezTo>
                  <a:lnTo>
                    <a:pt x="0" y="30400"/>
                  </a:lnTo>
                  <a:cubicBezTo>
                    <a:pt x="0" y="9971"/>
                    <a:pt x="9971" y="0"/>
                    <a:pt x="30400" y="0"/>
                  </a:cubicBezTo>
                  <a:close/>
                </a:path>
              </a:pathLst>
            </a:custGeom>
            <a:noFill/>
            <a:ln w="7600" cap="flat">
              <a:solidFill>
                <a:srgbClr val="FF7C78"/>
              </a:solidFill>
              <a:round/>
            </a:ln>
          </p:spPr>
          <p:txBody>
            <a:bodyPr wrap="none" lIns="0" tIns="0" rIns="0" bIns="11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sz="2600" dirty="0" err="1">
                  <a:solidFill>
                    <a:srgbClr val="303030"/>
                  </a:solidFill>
                  <a:latin typeface="微软雅黑" panose="020B0503020204020204" charset="-122"/>
                </a:rPr>
                <a:t>定量计算</a:t>
              </a:r>
              <a:endParaRPr sz="2600" dirty="0">
                <a:solidFill>
                  <a:srgbClr val="30303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25" name="SubTopic">
              <a:extLst>
                <a:ext uri="{FF2B5EF4-FFF2-40B4-BE49-F238E27FC236}">
                  <a16:creationId xmlns:a16="http://schemas.microsoft.com/office/drawing/2014/main" xmlns="" id="{83A73286-BB47-8C9D-FEE6-E07C68115664}"/>
                </a:ext>
              </a:extLst>
            </p:cNvPr>
            <p:cNvSpPr/>
            <p:nvPr/>
          </p:nvSpPr>
          <p:spPr>
            <a:xfrm>
              <a:off x="9356861" y="2991095"/>
              <a:ext cx="2162870" cy="477327"/>
            </a:xfrm>
            <a:custGeom>
              <a:avLst/>
              <a:gdLst>
                <a:gd name="rtl" fmla="*/ 63080 w 752400"/>
                <a:gd name="rtt" fmla="*/ 18620 h 190000"/>
                <a:gd name="rtr" fmla="*/ 686280 w 752400"/>
                <a:gd name="rtb" fmla="*/ 163020 h 190000"/>
              </a:gdLst>
              <a:ahLst/>
              <a:cxnLst/>
              <a:rect l="rtl" t="rtt" r="rtr" b="rtb"/>
              <a:pathLst>
                <a:path w="752400" h="190000">
                  <a:moveTo>
                    <a:pt x="30400" y="0"/>
                  </a:moveTo>
                  <a:lnTo>
                    <a:pt x="722000" y="0"/>
                  </a:lnTo>
                  <a:cubicBezTo>
                    <a:pt x="742429" y="0"/>
                    <a:pt x="752400" y="9971"/>
                    <a:pt x="752400" y="30400"/>
                  </a:cubicBezTo>
                  <a:lnTo>
                    <a:pt x="752400" y="159600"/>
                  </a:lnTo>
                  <a:cubicBezTo>
                    <a:pt x="752400" y="180029"/>
                    <a:pt x="742429" y="190000"/>
                    <a:pt x="722000" y="190000"/>
                  </a:cubicBezTo>
                  <a:lnTo>
                    <a:pt x="30400" y="190000"/>
                  </a:lnTo>
                  <a:cubicBezTo>
                    <a:pt x="9971" y="190000"/>
                    <a:pt x="0" y="180029"/>
                    <a:pt x="0" y="159600"/>
                  </a:cubicBezTo>
                  <a:lnTo>
                    <a:pt x="0" y="30400"/>
                  </a:lnTo>
                  <a:cubicBezTo>
                    <a:pt x="0" y="9971"/>
                    <a:pt x="9971" y="0"/>
                    <a:pt x="30400" y="0"/>
                  </a:cubicBezTo>
                  <a:close/>
                </a:path>
              </a:pathLst>
            </a:custGeom>
            <a:noFill/>
            <a:ln w="7600" cap="flat">
              <a:solidFill>
                <a:srgbClr val="FF7C78"/>
              </a:solidFill>
              <a:round/>
            </a:ln>
          </p:spPr>
          <p:txBody>
            <a:bodyPr wrap="none" lIns="0" tIns="0" rIns="0" bIns="11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sz="2600">
                  <a:solidFill>
                    <a:srgbClr val="303030"/>
                  </a:solidFill>
                  <a:latin typeface="微软雅黑" panose="020B0503020204020204" charset="-122"/>
                </a:rPr>
                <a:t>解释生活现象</a:t>
              </a:r>
            </a:p>
          </p:txBody>
        </p:sp>
        <p:sp>
          <p:nvSpPr>
            <p:cNvPr id="13" name="MMConnector">
              <a:extLst>
                <a:ext uri="{FF2B5EF4-FFF2-40B4-BE49-F238E27FC236}">
                  <a16:creationId xmlns:a16="http://schemas.microsoft.com/office/drawing/2014/main" xmlns="" id="{9A843DC9-9725-696E-B66E-AC0F3C75E0CE}"/>
                </a:ext>
              </a:extLst>
            </p:cNvPr>
            <p:cNvSpPr/>
            <p:nvPr/>
          </p:nvSpPr>
          <p:spPr>
            <a:xfrm>
              <a:off x="6365595" y="4962718"/>
              <a:ext cx="761947" cy="281397"/>
            </a:xfrm>
            <a:custGeom>
              <a:avLst/>
              <a:gdLst/>
              <a:ahLst/>
              <a:cxnLst/>
              <a:rect l="0" t="0" r="0" b="0"/>
              <a:pathLst>
                <a:path w="471960" h="119700">
                  <a:moveTo>
                    <a:pt x="-129588" y="49782"/>
                  </a:moveTo>
                  <a:cubicBezTo>
                    <a:pt x="-119923" y="49403"/>
                    <a:pt x="-110278" y="48780"/>
                    <a:pt x="-100681" y="47604"/>
                  </a:cubicBezTo>
                  <a:cubicBezTo>
                    <a:pt x="-83548" y="45505"/>
                    <a:pt x="-66566" y="41644"/>
                    <a:pt x="-49883" y="36631"/>
                  </a:cubicBezTo>
                  <a:cubicBezTo>
                    <a:pt x="-33200" y="31617"/>
                    <a:pt x="-16816" y="25451"/>
                    <a:pt x="-701" y="18499"/>
                  </a:cubicBezTo>
                  <a:cubicBezTo>
                    <a:pt x="15414" y="11548"/>
                    <a:pt x="31261" y="3811"/>
                    <a:pt x="47199" y="-4042"/>
                  </a:cubicBezTo>
                  <a:cubicBezTo>
                    <a:pt x="63136" y="-11895"/>
                    <a:pt x="79165" y="-19864"/>
                    <a:pt x="95248" y="-27195"/>
                  </a:cubicBezTo>
                  <a:cubicBezTo>
                    <a:pt x="111332" y="-34527"/>
                    <a:pt x="127471" y="-41221"/>
                    <a:pt x="145113" y="-46590"/>
                  </a:cubicBezTo>
                  <a:cubicBezTo>
                    <a:pt x="162754" y="-51959"/>
                    <a:pt x="181897" y="-56002"/>
                    <a:pt x="197292" y="-57991"/>
                  </a:cubicBezTo>
                  <a:cubicBezTo>
                    <a:pt x="203049" y="-58735"/>
                    <a:pt x="208282" y="-59192"/>
                    <a:pt x="213187" y="-59469"/>
                  </a:cubicBezTo>
                  <a:cubicBezTo>
                    <a:pt x="228485" y="-60332"/>
                    <a:pt x="228470" y="-59982"/>
                    <a:pt x="213229" y="-58415"/>
                  </a:cubicBezTo>
                  <a:cubicBezTo>
                    <a:pt x="208373" y="-57915"/>
                    <a:pt x="203206" y="-57224"/>
                    <a:pt x="197546" y="-56226"/>
                  </a:cubicBezTo>
                  <a:cubicBezTo>
                    <a:pt x="182366" y="-53552"/>
                    <a:pt x="163634" y="-48678"/>
                    <a:pt x="146471" y="-42578"/>
                  </a:cubicBezTo>
                  <a:cubicBezTo>
                    <a:pt x="129309" y="-36478"/>
                    <a:pt x="113715" y="-29152"/>
                    <a:pt x="98143" y="-21167"/>
                  </a:cubicBezTo>
                  <a:cubicBezTo>
                    <a:pt x="82570" y="-13181"/>
                    <a:pt x="67018" y="-4537"/>
                    <a:pt x="51432" y="4057"/>
                  </a:cubicBezTo>
                  <a:cubicBezTo>
                    <a:pt x="35847" y="12651"/>
                    <a:pt x="20229" y="21194"/>
                    <a:pt x="4143" y="29029"/>
                  </a:cubicBezTo>
                  <a:cubicBezTo>
                    <a:pt x="-11942" y="36865"/>
                    <a:pt x="-28495" y="43994"/>
                    <a:pt x="-45564" y="49993"/>
                  </a:cubicBezTo>
                  <a:cubicBezTo>
                    <a:pt x="-62633" y="55993"/>
                    <a:pt x="-80217" y="60863"/>
                    <a:pt x="-98105" y="63897"/>
                  </a:cubicBezTo>
                  <a:cubicBezTo>
                    <a:pt x="-108533" y="65665"/>
                    <a:pt x="-119064" y="66809"/>
                    <a:pt x="-129639" y="67693"/>
                  </a:cubicBezTo>
                  <a:cubicBezTo>
                    <a:pt x="-144907" y="68969"/>
                    <a:pt x="-159856" y="69496"/>
                    <a:pt x="-175174" y="69849"/>
                  </a:cubicBezTo>
                  <a:lnTo>
                    <a:pt x="-213186" y="70725"/>
                  </a:lnTo>
                  <a:cubicBezTo>
                    <a:pt x="-226199" y="71025"/>
                    <a:pt x="-246123" y="71564"/>
                    <a:pt x="-249295" y="62672"/>
                  </a:cubicBezTo>
                  <a:cubicBezTo>
                    <a:pt x="-254441" y="48240"/>
                    <a:pt x="-228504" y="48622"/>
                    <a:pt x="-213186" y="48975"/>
                  </a:cubicBezTo>
                  <a:lnTo>
                    <a:pt x="-175174" y="49851"/>
                  </a:lnTo>
                  <a:cubicBezTo>
                    <a:pt x="-159856" y="50204"/>
                    <a:pt x="-144898" y="50384"/>
                    <a:pt x="-129588" y="49782"/>
                  </a:cubicBezTo>
                  <a:close/>
                </a:path>
              </a:pathLst>
            </a:custGeom>
            <a:solidFill>
              <a:srgbClr val="46BA7D"/>
            </a:solidFill>
            <a:ln w="7600" cap="rnd">
              <a:solidFill>
                <a:srgbClr val="46BA7D"/>
              </a:solidFill>
              <a:round/>
            </a:ln>
          </p:spPr>
        </p:sp>
        <p:sp>
          <p:nvSpPr>
            <p:cNvPr id="14" name="MMConnector">
              <a:extLst>
                <a:ext uri="{FF2B5EF4-FFF2-40B4-BE49-F238E27FC236}">
                  <a16:creationId xmlns:a16="http://schemas.microsoft.com/office/drawing/2014/main" xmlns="" id="{6351811B-2515-17E4-1FB1-60E04FBC0770}"/>
                </a:ext>
              </a:extLst>
            </p:cNvPr>
            <p:cNvSpPr/>
            <p:nvPr/>
          </p:nvSpPr>
          <p:spPr>
            <a:xfrm>
              <a:off x="6365595" y="5244115"/>
              <a:ext cx="761947" cy="281397"/>
            </a:xfrm>
            <a:custGeom>
              <a:avLst/>
              <a:gdLst/>
              <a:ahLst/>
              <a:cxnLst/>
              <a:rect l="0" t="0" r="0" b="0"/>
              <a:pathLst>
                <a:path w="471960" h="119700">
                  <a:moveTo>
                    <a:pt x="-129639" y="-67693"/>
                  </a:moveTo>
                  <a:cubicBezTo>
                    <a:pt x="-119064" y="-66809"/>
                    <a:pt x="-108533" y="-65665"/>
                    <a:pt x="-98105" y="-63897"/>
                  </a:cubicBezTo>
                  <a:cubicBezTo>
                    <a:pt x="-80217" y="-60863"/>
                    <a:pt x="-62633" y="-55993"/>
                    <a:pt x="-45564" y="-49993"/>
                  </a:cubicBezTo>
                  <a:cubicBezTo>
                    <a:pt x="-28495" y="-43994"/>
                    <a:pt x="-11942" y="-36865"/>
                    <a:pt x="4143" y="-29029"/>
                  </a:cubicBezTo>
                  <a:cubicBezTo>
                    <a:pt x="20229" y="-21194"/>
                    <a:pt x="35847" y="-12651"/>
                    <a:pt x="51432" y="-4057"/>
                  </a:cubicBezTo>
                  <a:cubicBezTo>
                    <a:pt x="67018" y="4537"/>
                    <a:pt x="82570" y="13181"/>
                    <a:pt x="98143" y="21167"/>
                  </a:cubicBezTo>
                  <a:cubicBezTo>
                    <a:pt x="113715" y="29152"/>
                    <a:pt x="129309" y="36478"/>
                    <a:pt x="146471" y="42578"/>
                  </a:cubicBezTo>
                  <a:cubicBezTo>
                    <a:pt x="163634" y="48678"/>
                    <a:pt x="182366" y="53552"/>
                    <a:pt x="197546" y="56226"/>
                  </a:cubicBezTo>
                  <a:cubicBezTo>
                    <a:pt x="203206" y="57224"/>
                    <a:pt x="208373" y="57915"/>
                    <a:pt x="213229" y="58415"/>
                  </a:cubicBezTo>
                  <a:cubicBezTo>
                    <a:pt x="228470" y="59982"/>
                    <a:pt x="228485" y="60332"/>
                    <a:pt x="213187" y="59469"/>
                  </a:cubicBezTo>
                  <a:cubicBezTo>
                    <a:pt x="208282" y="59192"/>
                    <a:pt x="203049" y="58735"/>
                    <a:pt x="197292" y="57991"/>
                  </a:cubicBezTo>
                  <a:cubicBezTo>
                    <a:pt x="181897" y="56002"/>
                    <a:pt x="162754" y="51959"/>
                    <a:pt x="145113" y="46590"/>
                  </a:cubicBezTo>
                  <a:cubicBezTo>
                    <a:pt x="127471" y="41221"/>
                    <a:pt x="111332" y="34527"/>
                    <a:pt x="95248" y="27195"/>
                  </a:cubicBezTo>
                  <a:cubicBezTo>
                    <a:pt x="79165" y="19864"/>
                    <a:pt x="63136" y="11895"/>
                    <a:pt x="47199" y="4042"/>
                  </a:cubicBezTo>
                  <a:cubicBezTo>
                    <a:pt x="31261" y="-3811"/>
                    <a:pt x="15414" y="-11548"/>
                    <a:pt x="-701" y="-18499"/>
                  </a:cubicBezTo>
                  <a:cubicBezTo>
                    <a:pt x="-16816" y="-25451"/>
                    <a:pt x="-33200" y="-31617"/>
                    <a:pt x="-49883" y="-36631"/>
                  </a:cubicBezTo>
                  <a:cubicBezTo>
                    <a:pt x="-66566" y="-41644"/>
                    <a:pt x="-83548" y="-45505"/>
                    <a:pt x="-100681" y="-47604"/>
                  </a:cubicBezTo>
                  <a:cubicBezTo>
                    <a:pt x="-110278" y="-48780"/>
                    <a:pt x="-119923" y="-49403"/>
                    <a:pt x="-129588" y="-49782"/>
                  </a:cubicBezTo>
                  <a:cubicBezTo>
                    <a:pt x="-144898" y="-50384"/>
                    <a:pt x="-159856" y="-50204"/>
                    <a:pt x="-175174" y="-49851"/>
                  </a:cubicBezTo>
                  <a:lnTo>
                    <a:pt x="-213186" y="-48975"/>
                  </a:lnTo>
                  <a:cubicBezTo>
                    <a:pt x="-226199" y="-48675"/>
                    <a:pt x="-246123" y="-48136"/>
                    <a:pt x="-249295" y="-57028"/>
                  </a:cubicBezTo>
                  <a:cubicBezTo>
                    <a:pt x="-254441" y="-71460"/>
                    <a:pt x="-228504" y="-71078"/>
                    <a:pt x="-213186" y="-70725"/>
                  </a:cubicBezTo>
                  <a:lnTo>
                    <a:pt x="-175174" y="-69849"/>
                  </a:lnTo>
                  <a:cubicBezTo>
                    <a:pt x="-159856" y="-69496"/>
                    <a:pt x="-144907" y="-68969"/>
                    <a:pt x="-129639" y="-67693"/>
                  </a:cubicBezTo>
                  <a:close/>
                </a:path>
              </a:pathLst>
            </a:custGeom>
            <a:solidFill>
              <a:srgbClr val="46BA7D"/>
            </a:solidFill>
            <a:ln w="7600" cap="rnd">
              <a:solidFill>
                <a:srgbClr val="46BA7D"/>
              </a:solidFill>
              <a:round/>
            </a:ln>
          </p:spPr>
        </p:sp>
        <p:sp>
          <p:nvSpPr>
            <p:cNvPr id="26" name="SubTopic">
              <a:extLst>
                <a:ext uri="{FF2B5EF4-FFF2-40B4-BE49-F238E27FC236}">
                  <a16:creationId xmlns:a16="http://schemas.microsoft.com/office/drawing/2014/main" xmlns="" id="{702D4D69-CCE3-4118-E60B-2A6FCA56CE8F}"/>
                </a:ext>
              </a:extLst>
            </p:cNvPr>
            <p:cNvSpPr/>
            <p:nvPr/>
          </p:nvSpPr>
          <p:spPr>
            <a:xfrm>
              <a:off x="6753209" y="4598689"/>
              <a:ext cx="4381961" cy="473719"/>
            </a:xfrm>
            <a:custGeom>
              <a:avLst/>
              <a:gdLst>
                <a:gd name="rtl" fmla="*/ 63080 w 1444000"/>
                <a:gd name="rtt" fmla="*/ 18620 h 190000"/>
                <a:gd name="rtr" fmla="*/ 1377880 w 1444000"/>
                <a:gd name="rtb" fmla="*/ 163020 h 190000"/>
              </a:gdLst>
              <a:ahLst/>
              <a:cxnLst/>
              <a:rect l="rtl" t="rtt" r="rtr" b="rtb"/>
              <a:pathLst>
                <a:path w="1444000" h="190000">
                  <a:moveTo>
                    <a:pt x="30400" y="0"/>
                  </a:moveTo>
                  <a:lnTo>
                    <a:pt x="1413600" y="0"/>
                  </a:lnTo>
                  <a:cubicBezTo>
                    <a:pt x="1434029" y="0"/>
                    <a:pt x="1444000" y="9971"/>
                    <a:pt x="1444000" y="30400"/>
                  </a:cubicBezTo>
                  <a:lnTo>
                    <a:pt x="1444000" y="159600"/>
                  </a:lnTo>
                  <a:cubicBezTo>
                    <a:pt x="1444000" y="180029"/>
                    <a:pt x="1434029" y="190000"/>
                    <a:pt x="1413600" y="190000"/>
                  </a:cubicBezTo>
                  <a:lnTo>
                    <a:pt x="30400" y="190000"/>
                  </a:lnTo>
                  <a:cubicBezTo>
                    <a:pt x="9971" y="190000"/>
                    <a:pt x="0" y="180029"/>
                    <a:pt x="0" y="159600"/>
                  </a:cubicBezTo>
                  <a:lnTo>
                    <a:pt x="0" y="30400"/>
                  </a:lnTo>
                  <a:cubicBezTo>
                    <a:pt x="0" y="9971"/>
                    <a:pt x="9971" y="0"/>
                    <a:pt x="30400" y="0"/>
                  </a:cubicBezTo>
                  <a:close/>
                </a:path>
              </a:pathLst>
            </a:custGeom>
            <a:noFill/>
            <a:ln w="7600" cap="flat">
              <a:solidFill>
                <a:srgbClr val="46BA7D"/>
              </a:solidFill>
              <a:round/>
            </a:ln>
          </p:spPr>
          <p:txBody>
            <a:bodyPr wrap="none" lIns="0" tIns="0" rIns="0" bIns="11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sz="2600" dirty="0" err="1">
                  <a:solidFill>
                    <a:srgbClr val="303030"/>
                  </a:solidFill>
                  <a:latin typeface="微软雅黑" panose="020B0503020204020204" charset="-122"/>
                </a:rPr>
                <a:t>公式法、图像法、动量定理法</a:t>
              </a:r>
              <a:endParaRPr sz="2600" dirty="0">
                <a:solidFill>
                  <a:srgbClr val="30303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27" name="SubTopic">
              <a:extLst>
                <a:ext uri="{FF2B5EF4-FFF2-40B4-BE49-F238E27FC236}">
                  <a16:creationId xmlns:a16="http://schemas.microsoft.com/office/drawing/2014/main" xmlns="" id="{10C9EC8F-8C9C-1057-6945-F5E4256C14BE}"/>
                </a:ext>
              </a:extLst>
            </p:cNvPr>
            <p:cNvSpPr/>
            <p:nvPr/>
          </p:nvSpPr>
          <p:spPr>
            <a:xfrm>
              <a:off x="6753209" y="5161483"/>
              <a:ext cx="2544615" cy="453104"/>
            </a:xfrm>
            <a:custGeom>
              <a:avLst/>
              <a:gdLst>
                <a:gd name="rtl" fmla="*/ 63080 w 851200"/>
                <a:gd name="rtt" fmla="*/ 18620 h 190000"/>
                <a:gd name="rtr" fmla="*/ 785080 w 851200"/>
                <a:gd name="rtb" fmla="*/ 163020 h 190000"/>
              </a:gdLst>
              <a:ahLst/>
              <a:cxnLst/>
              <a:rect l="rtl" t="rtt" r="rtr" b="rtb"/>
              <a:pathLst>
                <a:path w="851200" h="190000">
                  <a:moveTo>
                    <a:pt x="30400" y="0"/>
                  </a:moveTo>
                  <a:lnTo>
                    <a:pt x="820800" y="0"/>
                  </a:lnTo>
                  <a:cubicBezTo>
                    <a:pt x="841229" y="0"/>
                    <a:pt x="851200" y="9971"/>
                    <a:pt x="851200" y="30400"/>
                  </a:cubicBezTo>
                  <a:lnTo>
                    <a:pt x="851200" y="159600"/>
                  </a:lnTo>
                  <a:cubicBezTo>
                    <a:pt x="851200" y="180029"/>
                    <a:pt x="841229" y="190000"/>
                    <a:pt x="820800" y="190000"/>
                  </a:cubicBezTo>
                  <a:lnTo>
                    <a:pt x="30400" y="190000"/>
                  </a:lnTo>
                  <a:cubicBezTo>
                    <a:pt x="9971" y="190000"/>
                    <a:pt x="0" y="180029"/>
                    <a:pt x="0" y="159600"/>
                  </a:cubicBezTo>
                  <a:lnTo>
                    <a:pt x="0" y="30400"/>
                  </a:lnTo>
                  <a:cubicBezTo>
                    <a:pt x="0" y="9971"/>
                    <a:pt x="9971" y="0"/>
                    <a:pt x="30400" y="0"/>
                  </a:cubicBezTo>
                  <a:close/>
                </a:path>
              </a:pathLst>
            </a:custGeom>
            <a:noFill/>
            <a:ln w="7600" cap="flat">
              <a:solidFill>
                <a:srgbClr val="46BA7D"/>
              </a:solidFill>
              <a:round/>
            </a:ln>
          </p:spPr>
          <p:txBody>
            <a:bodyPr wrap="none" lIns="0" tIns="0" rIns="0" bIns="110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sz="2600" dirty="0" err="1">
                  <a:solidFill>
                    <a:srgbClr val="303030"/>
                  </a:solidFill>
                  <a:latin typeface="微软雅黑" panose="020B0503020204020204" charset="-122"/>
                </a:rPr>
                <a:t>冲量与功的比较</a:t>
              </a:r>
              <a:endParaRPr sz="2600" dirty="0">
                <a:solidFill>
                  <a:srgbClr val="30303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36" name="Rectangle 61">
              <a:extLst>
                <a:ext uri="{FF2B5EF4-FFF2-40B4-BE49-F238E27FC236}">
                  <a16:creationId xmlns:a16="http://schemas.microsoft.com/office/drawing/2014/main" xmlns="" id="{C435D8BD-8851-36B9-EC62-4E800516E1B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098333" y="1132105"/>
              <a:ext cx="1071303" cy="4924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defTabSz="914400"/>
              <a:r>
                <a:rPr lang="en-US" altLang="zh-CN" sz="2600" i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60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=</a:t>
              </a:r>
              <a:r>
                <a:rPr lang="en-US" altLang="zh-CN" sz="2600" i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</a:t>
              </a:r>
              <a:r>
                <a:rPr lang="en-US" altLang="zh-CN" sz="26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Δ</a:t>
              </a:r>
              <a:r>
                <a:rPr lang="en-US" altLang="zh-CN" sz="2600" i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</a:t>
              </a:r>
              <a:endParaRPr lang="zh-CN" altLang="en-US" sz="2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8642530" y="1840014"/>
              <a:ext cx="270628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600" i="1" kern="1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</a:t>
              </a:r>
              <a:r>
                <a:rPr lang="zh-CN" altLang="zh-CN" sz="2600" kern="10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＝</a:t>
              </a:r>
              <a:r>
                <a:rPr lang="en-US" altLang="zh-CN" sz="2600" i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</a:t>
              </a:r>
              <a:r>
                <a:rPr lang="en-US" altLang="zh-CN" sz="260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Δ</a:t>
              </a:r>
              <a:r>
                <a:rPr lang="en-US" altLang="zh-CN" sz="2600" i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</a:t>
              </a:r>
              <a:r>
                <a:rPr lang="zh-CN" altLang="zh-CN" sz="2600" kern="10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＝</a:t>
              </a:r>
              <a:r>
                <a:rPr lang="en-US" altLang="zh-CN" sz="2600" i="1" kern="100" smtClean="0"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</a:t>
              </a:r>
              <a:r>
                <a:rPr lang="en-US" altLang="zh-CN" sz="2600" i="1" kern="100" smtClean="0">
                  <a:uFill>
                    <a:solidFill>
                      <a:srgbClr val="000000"/>
                    </a:solidFill>
                  </a:uFill>
                  <a:latin typeface="Book Antiqua" panose="0204060205030503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600" kern="100"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′</a:t>
              </a:r>
              <a:r>
                <a:rPr lang="zh-CN" altLang="zh-CN" sz="2600" kern="100"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－</a:t>
              </a:r>
              <a:r>
                <a:rPr lang="en-US" altLang="zh-CN" sz="2600" i="1" kern="100" smtClean="0"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</a:t>
              </a:r>
              <a:r>
                <a:rPr lang="en-US" altLang="zh-CN" sz="2600" i="1" kern="100" smtClean="0">
                  <a:uFill>
                    <a:solidFill>
                      <a:srgbClr val="000000"/>
                    </a:solidFill>
                  </a:uFill>
                  <a:latin typeface="Book Antiqua" panose="0204060205030503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</a:t>
              </a:r>
              <a:endParaRPr kumimoji="1" lang="zh-CN" altLang="en-US" sz="260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AD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426178" y="2806196"/>
            <a:ext cx="5339644" cy="1245608"/>
            <a:chOff x="3426178" y="2798382"/>
            <a:chExt cx="5339644" cy="1245608"/>
          </a:xfrm>
        </p:grpSpPr>
        <p:grpSp>
          <p:nvGrpSpPr>
            <p:cNvPr id="15" name="组合 14"/>
            <p:cNvGrpSpPr/>
            <p:nvPr/>
          </p:nvGrpSpPr>
          <p:grpSpPr>
            <a:xfrm>
              <a:off x="3426178" y="3016617"/>
              <a:ext cx="5339644" cy="1027373"/>
              <a:chOff x="3426178" y="2720622"/>
              <a:chExt cx="5339644" cy="1027373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3426178" y="2867146"/>
                <a:ext cx="5339644" cy="718692"/>
              </a:xfrm>
              <a:prstGeom prst="roundRect">
                <a:avLst>
                  <a:gd name="adj" fmla="val 50000"/>
                </a:avLst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4128897" y="2720622"/>
                <a:ext cx="3934206" cy="282222"/>
              </a:xfrm>
              <a:prstGeom prst="rect">
                <a:avLst/>
              </a:prstGeom>
              <a:solidFill>
                <a:srgbClr val="7AD9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3874847" y="3465773"/>
                <a:ext cx="4442306" cy="282222"/>
              </a:xfrm>
              <a:prstGeom prst="rect">
                <a:avLst/>
              </a:prstGeom>
              <a:solidFill>
                <a:srgbClr val="7AD9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4128897" y="2798382"/>
              <a:ext cx="3934206" cy="718692"/>
            </a:xfrm>
            <a:custGeom>
              <a:avLst/>
              <a:gdLst/>
              <a:ahLst/>
              <a:cxnLst/>
              <a:rect l="l" t="t" r="r" b="b"/>
              <a:pathLst>
                <a:path w="3934206" h="718692">
                  <a:moveTo>
                    <a:pt x="2298192" y="585978"/>
                  </a:moveTo>
                  <a:lnTo>
                    <a:pt x="2289048" y="639318"/>
                  </a:lnTo>
                  <a:cubicBezTo>
                    <a:pt x="2288032" y="646430"/>
                    <a:pt x="2284730" y="652526"/>
                    <a:pt x="2279142" y="657606"/>
                  </a:cubicBezTo>
                  <a:cubicBezTo>
                    <a:pt x="2274062" y="662178"/>
                    <a:pt x="2268220" y="664972"/>
                    <a:pt x="2261616" y="665988"/>
                  </a:cubicBezTo>
                  <a:lnTo>
                    <a:pt x="1983486" y="688848"/>
                  </a:lnTo>
                  <a:lnTo>
                    <a:pt x="1991106" y="643128"/>
                  </a:lnTo>
                  <a:cubicBezTo>
                    <a:pt x="1992630" y="633984"/>
                    <a:pt x="1996694" y="626110"/>
                    <a:pt x="2003298" y="619506"/>
                  </a:cubicBezTo>
                  <a:cubicBezTo>
                    <a:pt x="2009394" y="613918"/>
                    <a:pt x="2016760" y="610616"/>
                    <a:pt x="2025396" y="609600"/>
                  </a:cubicBezTo>
                  <a:close/>
                  <a:moveTo>
                    <a:pt x="3620262" y="463296"/>
                  </a:moveTo>
                  <a:lnTo>
                    <a:pt x="3771138" y="463296"/>
                  </a:lnTo>
                  <a:lnTo>
                    <a:pt x="3843528" y="718566"/>
                  </a:lnTo>
                  <a:lnTo>
                    <a:pt x="3810762" y="718566"/>
                  </a:lnTo>
                  <a:cubicBezTo>
                    <a:pt x="3741166" y="718566"/>
                    <a:pt x="3690874" y="679196"/>
                    <a:pt x="3659886" y="600456"/>
                  </a:cubicBezTo>
                  <a:close/>
                  <a:moveTo>
                    <a:pt x="3112770" y="463296"/>
                  </a:moveTo>
                  <a:lnTo>
                    <a:pt x="3263646" y="463296"/>
                  </a:lnTo>
                  <a:lnTo>
                    <a:pt x="3179064" y="614934"/>
                  </a:lnTo>
                  <a:cubicBezTo>
                    <a:pt x="3135376" y="684022"/>
                    <a:pt x="3077972" y="718566"/>
                    <a:pt x="3006852" y="718566"/>
                  </a:cubicBezTo>
                  <a:lnTo>
                    <a:pt x="2971800" y="718566"/>
                  </a:lnTo>
                  <a:close/>
                  <a:moveTo>
                    <a:pt x="2391918" y="344424"/>
                  </a:moveTo>
                  <a:lnTo>
                    <a:pt x="2542794" y="344424"/>
                  </a:lnTo>
                  <a:lnTo>
                    <a:pt x="2504694" y="625602"/>
                  </a:lnTo>
                  <a:cubicBezTo>
                    <a:pt x="2503170" y="632714"/>
                    <a:pt x="2504440" y="638810"/>
                    <a:pt x="2508504" y="643890"/>
                  </a:cubicBezTo>
                  <a:cubicBezTo>
                    <a:pt x="2512060" y="648970"/>
                    <a:pt x="2517394" y="651510"/>
                    <a:pt x="2524506" y="651510"/>
                  </a:cubicBezTo>
                  <a:lnTo>
                    <a:pt x="2669286" y="651510"/>
                  </a:lnTo>
                  <a:cubicBezTo>
                    <a:pt x="2675890" y="651510"/>
                    <a:pt x="2682494" y="648970"/>
                    <a:pt x="2689098" y="643890"/>
                  </a:cubicBezTo>
                  <a:cubicBezTo>
                    <a:pt x="2694686" y="638810"/>
                    <a:pt x="2698242" y="632714"/>
                    <a:pt x="2699766" y="625602"/>
                  </a:cubicBezTo>
                  <a:lnTo>
                    <a:pt x="2728722" y="410718"/>
                  </a:lnTo>
                  <a:lnTo>
                    <a:pt x="2550414" y="410718"/>
                  </a:lnTo>
                  <a:lnTo>
                    <a:pt x="2559558" y="344424"/>
                  </a:lnTo>
                  <a:lnTo>
                    <a:pt x="2882646" y="344424"/>
                  </a:lnTo>
                  <a:lnTo>
                    <a:pt x="2843022" y="636270"/>
                  </a:lnTo>
                  <a:cubicBezTo>
                    <a:pt x="2839974" y="658622"/>
                    <a:pt x="2829814" y="677926"/>
                    <a:pt x="2812542" y="694182"/>
                  </a:cubicBezTo>
                  <a:cubicBezTo>
                    <a:pt x="2795778" y="709930"/>
                    <a:pt x="2776728" y="717804"/>
                    <a:pt x="2755392" y="717804"/>
                  </a:cubicBezTo>
                  <a:lnTo>
                    <a:pt x="2420112" y="717804"/>
                  </a:lnTo>
                  <a:cubicBezTo>
                    <a:pt x="2398776" y="717804"/>
                    <a:pt x="2381504" y="709930"/>
                    <a:pt x="2368296" y="694182"/>
                  </a:cubicBezTo>
                  <a:cubicBezTo>
                    <a:pt x="2355088" y="677926"/>
                    <a:pt x="2349754" y="658622"/>
                    <a:pt x="2352294" y="636270"/>
                  </a:cubicBezTo>
                  <a:close/>
                  <a:moveTo>
                    <a:pt x="1687068" y="198120"/>
                  </a:moveTo>
                  <a:lnTo>
                    <a:pt x="1676400" y="275082"/>
                  </a:lnTo>
                  <a:lnTo>
                    <a:pt x="1739646" y="275082"/>
                  </a:lnTo>
                  <a:cubicBezTo>
                    <a:pt x="1744218" y="275082"/>
                    <a:pt x="1748790" y="273304"/>
                    <a:pt x="1753362" y="269748"/>
                  </a:cubicBezTo>
                  <a:cubicBezTo>
                    <a:pt x="1757426" y="265684"/>
                    <a:pt x="1759712" y="261112"/>
                    <a:pt x="1760220" y="256032"/>
                  </a:cubicBezTo>
                  <a:lnTo>
                    <a:pt x="1768602" y="198120"/>
                  </a:lnTo>
                  <a:close/>
                  <a:moveTo>
                    <a:pt x="1447800" y="198120"/>
                  </a:moveTo>
                  <a:lnTo>
                    <a:pt x="1439418" y="256032"/>
                  </a:lnTo>
                  <a:cubicBezTo>
                    <a:pt x="1438910" y="261112"/>
                    <a:pt x="1440180" y="265684"/>
                    <a:pt x="1443228" y="269748"/>
                  </a:cubicBezTo>
                  <a:cubicBezTo>
                    <a:pt x="1446784" y="273304"/>
                    <a:pt x="1450848" y="275082"/>
                    <a:pt x="1455420" y="275082"/>
                  </a:cubicBezTo>
                  <a:lnTo>
                    <a:pt x="1519428" y="275082"/>
                  </a:lnTo>
                  <a:lnTo>
                    <a:pt x="1530096" y="198120"/>
                  </a:lnTo>
                  <a:close/>
                  <a:moveTo>
                    <a:pt x="3553968" y="185928"/>
                  </a:moveTo>
                  <a:lnTo>
                    <a:pt x="3529584" y="368046"/>
                  </a:lnTo>
                  <a:lnTo>
                    <a:pt x="3679698" y="368046"/>
                  </a:lnTo>
                  <a:cubicBezTo>
                    <a:pt x="3689350" y="368046"/>
                    <a:pt x="3698240" y="364490"/>
                    <a:pt x="3706368" y="357378"/>
                  </a:cubicBezTo>
                  <a:cubicBezTo>
                    <a:pt x="3713988" y="350266"/>
                    <a:pt x="3718560" y="341630"/>
                    <a:pt x="3720084" y="331470"/>
                  </a:cubicBezTo>
                  <a:lnTo>
                    <a:pt x="3739134" y="185928"/>
                  </a:lnTo>
                  <a:close/>
                  <a:moveTo>
                    <a:pt x="679704" y="176784"/>
                  </a:moveTo>
                  <a:lnTo>
                    <a:pt x="813816" y="176784"/>
                  </a:lnTo>
                  <a:cubicBezTo>
                    <a:pt x="818388" y="176784"/>
                    <a:pt x="822325" y="178308"/>
                    <a:pt x="825627" y="181356"/>
                  </a:cubicBezTo>
                  <a:cubicBezTo>
                    <a:pt x="828929" y="184404"/>
                    <a:pt x="830834" y="188468"/>
                    <a:pt x="831342" y="193548"/>
                  </a:cubicBezTo>
                  <a:lnTo>
                    <a:pt x="876300" y="718566"/>
                  </a:lnTo>
                  <a:lnTo>
                    <a:pt x="851916" y="718566"/>
                  </a:lnTo>
                  <a:cubicBezTo>
                    <a:pt x="815340" y="718566"/>
                    <a:pt x="784479" y="706628"/>
                    <a:pt x="759333" y="682752"/>
                  </a:cubicBezTo>
                  <a:cubicBezTo>
                    <a:pt x="734187" y="658876"/>
                    <a:pt x="719836" y="627888"/>
                    <a:pt x="716280" y="589788"/>
                  </a:cubicBezTo>
                  <a:close/>
                  <a:moveTo>
                    <a:pt x="230886" y="176784"/>
                  </a:moveTo>
                  <a:lnTo>
                    <a:pt x="340614" y="176784"/>
                  </a:lnTo>
                  <a:lnTo>
                    <a:pt x="197358" y="579882"/>
                  </a:lnTo>
                  <a:cubicBezTo>
                    <a:pt x="183134" y="621030"/>
                    <a:pt x="158877" y="654431"/>
                    <a:pt x="124587" y="680085"/>
                  </a:cubicBezTo>
                  <a:cubicBezTo>
                    <a:pt x="90297" y="705739"/>
                    <a:pt x="53594" y="718566"/>
                    <a:pt x="14478" y="718566"/>
                  </a:cubicBezTo>
                  <a:lnTo>
                    <a:pt x="0" y="718566"/>
                  </a:lnTo>
                  <a:lnTo>
                    <a:pt x="178308" y="206502"/>
                  </a:lnTo>
                  <a:cubicBezTo>
                    <a:pt x="182372" y="194818"/>
                    <a:pt x="189230" y="186944"/>
                    <a:pt x="198882" y="182880"/>
                  </a:cubicBezTo>
                  <a:cubicBezTo>
                    <a:pt x="208534" y="178816"/>
                    <a:pt x="219202" y="176784"/>
                    <a:pt x="230886" y="176784"/>
                  </a:cubicBezTo>
                  <a:close/>
                  <a:moveTo>
                    <a:pt x="1010412" y="137160"/>
                  </a:moveTo>
                  <a:lnTo>
                    <a:pt x="1219200" y="137160"/>
                  </a:lnTo>
                  <a:lnTo>
                    <a:pt x="1149858" y="642366"/>
                  </a:lnTo>
                  <a:cubicBezTo>
                    <a:pt x="1149350" y="645922"/>
                    <a:pt x="1150366" y="648716"/>
                    <a:pt x="1152906" y="650748"/>
                  </a:cubicBezTo>
                  <a:cubicBezTo>
                    <a:pt x="1154938" y="652780"/>
                    <a:pt x="1157986" y="653542"/>
                    <a:pt x="1162050" y="653034"/>
                  </a:cubicBezTo>
                  <a:lnTo>
                    <a:pt x="1197102" y="649224"/>
                  </a:lnTo>
                  <a:lnTo>
                    <a:pt x="1188720" y="709422"/>
                  </a:lnTo>
                  <a:lnTo>
                    <a:pt x="1047750" y="718566"/>
                  </a:lnTo>
                  <a:cubicBezTo>
                    <a:pt x="1029462" y="719582"/>
                    <a:pt x="1014984" y="714502"/>
                    <a:pt x="1004316" y="703326"/>
                  </a:cubicBezTo>
                  <a:cubicBezTo>
                    <a:pt x="993140" y="691642"/>
                    <a:pt x="988822" y="676910"/>
                    <a:pt x="991362" y="659130"/>
                  </a:cubicBezTo>
                  <a:lnTo>
                    <a:pt x="1056132" y="193548"/>
                  </a:lnTo>
                  <a:lnTo>
                    <a:pt x="1040892" y="193548"/>
                  </a:lnTo>
                  <a:cubicBezTo>
                    <a:pt x="1030732" y="193548"/>
                    <a:pt x="1022477" y="189738"/>
                    <a:pt x="1016127" y="182118"/>
                  </a:cubicBezTo>
                  <a:cubicBezTo>
                    <a:pt x="1009777" y="174498"/>
                    <a:pt x="1007110" y="165354"/>
                    <a:pt x="1008126" y="154686"/>
                  </a:cubicBezTo>
                  <a:close/>
                  <a:moveTo>
                    <a:pt x="1706118" y="60960"/>
                  </a:moveTo>
                  <a:lnTo>
                    <a:pt x="1695450" y="137160"/>
                  </a:lnTo>
                  <a:lnTo>
                    <a:pt x="1776984" y="137160"/>
                  </a:lnTo>
                  <a:lnTo>
                    <a:pt x="1787652" y="60960"/>
                  </a:lnTo>
                  <a:close/>
                  <a:moveTo>
                    <a:pt x="2626614" y="1524"/>
                  </a:moveTo>
                  <a:lnTo>
                    <a:pt x="2753106" y="1524"/>
                  </a:lnTo>
                  <a:lnTo>
                    <a:pt x="2748534" y="31242"/>
                  </a:lnTo>
                  <a:lnTo>
                    <a:pt x="2938272" y="31242"/>
                  </a:lnTo>
                  <a:lnTo>
                    <a:pt x="2931414" y="85344"/>
                  </a:lnTo>
                  <a:cubicBezTo>
                    <a:pt x="2930398" y="91440"/>
                    <a:pt x="2927604" y="96647"/>
                    <a:pt x="2923032" y="100965"/>
                  </a:cubicBezTo>
                  <a:cubicBezTo>
                    <a:pt x="2918460" y="105283"/>
                    <a:pt x="2913380" y="107442"/>
                    <a:pt x="2907792" y="107442"/>
                  </a:cubicBezTo>
                  <a:lnTo>
                    <a:pt x="2739390" y="107442"/>
                  </a:lnTo>
                  <a:lnTo>
                    <a:pt x="2723388" y="230124"/>
                  </a:lnTo>
                  <a:lnTo>
                    <a:pt x="2901696" y="230124"/>
                  </a:lnTo>
                  <a:lnTo>
                    <a:pt x="2891790" y="296418"/>
                  </a:lnTo>
                  <a:cubicBezTo>
                    <a:pt x="2891282" y="300482"/>
                    <a:pt x="2889631" y="303911"/>
                    <a:pt x="2886837" y="306705"/>
                  </a:cubicBezTo>
                  <a:cubicBezTo>
                    <a:pt x="2884043" y="309499"/>
                    <a:pt x="2880614" y="310896"/>
                    <a:pt x="2876550" y="310896"/>
                  </a:cubicBezTo>
                  <a:lnTo>
                    <a:pt x="2388870" y="310896"/>
                  </a:lnTo>
                  <a:lnTo>
                    <a:pt x="2396490" y="257556"/>
                  </a:lnTo>
                  <a:cubicBezTo>
                    <a:pt x="2397506" y="249936"/>
                    <a:pt x="2400808" y="243459"/>
                    <a:pt x="2406396" y="238125"/>
                  </a:cubicBezTo>
                  <a:cubicBezTo>
                    <a:pt x="2411984" y="232791"/>
                    <a:pt x="2418334" y="230124"/>
                    <a:pt x="2425446" y="230124"/>
                  </a:cubicBezTo>
                  <a:lnTo>
                    <a:pt x="2577846" y="230124"/>
                  </a:lnTo>
                  <a:lnTo>
                    <a:pt x="2593848" y="107442"/>
                  </a:lnTo>
                  <a:lnTo>
                    <a:pt x="2410206" y="107442"/>
                  </a:lnTo>
                  <a:lnTo>
                    <a:pt x="2417826" y="51816"/>
                  </a:lnTo>
                  <a:cubicBezTo>
                    <a:pt x="2418334" y="45720"/>
                    <a:pt x="2420620" y="40767"/>
                    <a:pt x="2424684" y="36957"/>
                  </a:cubicBezTo>
                  <a:cubicBezTo>
                    <a:pt x="2428748" y="33147"/>
                    <a:pt x="2433320" y="31242"/>
                    <a:pt x="2438400" y="31242"/>
                  </a:cubicBezTo>
                  <a:lnTo>
                    <a:pt x="2603754" y="31242"/>
                  </a:lnTo>
                  <a:lnTo>
                    <a:pt x="2605278" y="22098"/>
                  </a:lnTo>
                  <a:cubicBezTo>
                    <a:pt x="2606294" y="16002"/>
                    <a:pt x="2608834" y="11049"/>
                    <a:pt x="2612898" y="7239"/>
                  </a:cubicBezTo>
                  <a:cubicBezTo>
                    <a:pt x="2616962" y="3429"/>
                    <a:pt x="2621534" y="1524"/>
                    <a:pt x="2626614" y="1524"/>
                  </a:cubicBezTo>
                  <a:close/>
                  <a:moveTo>
                    <a:pt x="2192274" y="1524"/>
                  </a:moveTo>
                  <a:lnTo>
                    <a:pt x="2280666" y="1524"/>
                  </a:lnTo>
                  <a:lnTo>
                    <a:pt x="2161032" y="208788"/>
                  </a:lnTo>
                  <a:cubicBezTo>
                    <a:pt x="2155444" y="218948"/>
                    <a:pt x="2157476" y="224028"/>
                    <a:pt x="2167128" y="224028"/>
                  </a:cubicBezTo>
                  <a:lnTo>
                    <a:pt x="2194560" y="224028"/>
                  </a:lnTo>
                  <a:lnTo>
                    <a:pt x="2257044" y="118110"/>
                  </a:lnTo>
                  <a:cubicBezTo>
                    <a:pt x="2263648" y="108458"/>
                    <a:pt x="2271268" y="103632"/>
                    <a:pt x="2279904" y="103632"/>
                  </a:cubicBezTo>
                  <a:lnTo>
                    <a:pt x="2383536" y="103632"/>
                  </a:lnTo>
                  <a:lnTo>
                    <a:pt x="2189226" y="418338"/>
                  </a:lnTo>
                  <a:cubicBezTo>
                    <a:pt x="2189226" y="418846"/>
                    <a:pt x="2189226" y="419100"/>
                    <a:pt x="2189226" y="419100"/>
                  </a:cubicBezTo>
                  <a:cubicBezTo>
                    <a:pt x="2188718" y="419100"/>
                    <a:pt x="2188464" y="419100"/>
                    <a:pt x="2188464" y="419100"/>
                  </a:cubicBezTo>
                  <a:cubicBezTo>
                    <a:pt x="2188464" y="419100"/>
                    <a:pt x="2188464" y="419354"/>
                    <a:pt x="2188464" y="419862"/>
                  </a:cubicBezTo>
                  <a:cubicBezTo>
                    <a:pt x="2186432" y="422910"/>
                    <a:pt x="2185416" y="425704"/>
                    <a:pt x="2185416" y="428244"/>
                  </a:cubicBezTo>
                  <a:cubicBezTo>
                    <a:pt x="2185416" y="430784"/>
                    <a:pt x="2187956" y="431800"/>
                    <a:pt x="2193036" y="431292"/>
                  </a:cubicBezTo>
                  <a:lnTo>
                    <a:pt x="2308098" y="419862"/>
                  </a:lnTo>
                  <a:cubicBezTo>
                    <a:pt x="2313686" y="419862"/>
                    <a:pt x="2318004" y="421386"/>
                    <a:pt x="2321052" y="424434"/>
                  </a:cubicBezTo>
                  <a:cubicBezTo>
                    <a:pt x="2324100" y="428498"/>
                    <a:pt x="2325116" y="433578"/>
                    <a:pt x="2324100" y="439674"/>
                  </a:cubicBezTo>
                  <a:lnTo>
                    <a:pt x="2307336" y="505968"/>
                  </a:lnTo>
                  <a:lnTo>
                    <a:pt x="2030730" y="534924"/>
                  </a:lnTo>
                  <a:cubicBezTo>
                    <a:pt x="2022602" y="535432"/>
                    <a:pt x="2016506" y="532130"/>
                    <a:pt x="2012442" y="525018"/>
                  </a:cubicBezTo>
                  <a:cubicBezTo>
                    <a:pt x="2008886" y="517906"/>
                    <a:pt x="2008886" y="510286"/>
                    <a:pt x="2012442" y="502158"/>
                  </a:cubicBezTo>
                  <a:lnTo>
                    <a:pt x="2161794" y="278130"/>
                  </a:lnTo>
                  <a:lnTo>
                    <a:pt x="2042160" y="278130"/>
                  </a:lnTo>
                  <a:cubicBezTo>
                    <a:pt x="2033524" y="278130"/>
                    <a:pt x="2027428" y="274828"/>
                    <a:pt x="2023872" y="268224"/>
                  </a:cubicBezTo>
                  <a:cubicBezTo>
                    <a:pt x="2020316" y="262128"/>
                    <a:pt x="2020824" y="255016"/>
                    <a:pt x="2025396" y="246888"/>
                  </a:cubicBezTo>
                  <a:lnTo>
                    <a:pt x="2159508" y="16764"/>
                  </a:lnTo>
                  <a:cubicBezTo>
                    <a:pt x="2164588" y="6604"/>
                    <a:pt x="2175510" y="1524"/>
                    <a:pt x="2192274" y="1524"/>
                  </a:cubicBezTo>
                  <a:close/>
                  <a:moveTo>
                    <a:pt x="493776" y="762"/>
                  </a:moveTo>
                  <a:lnTo>
                    <a:pt x="608838" y="762"/>
                  </a:lnTo>
                  <a:lnTo>
                    <a:pt x="598932" y="70866"/>
                  </a:lnTo>
                  <a:lnTo>
                    <a:pt x="962406" y="70866"/>
                  </a:lnTo>
                  <a:lnTo>
                    <a:pt x="956310" y="112776"/>
                  </a:lnTo>
                  <a:cubicBezTo>
                    <a:pt x="954786" y="122428"/>
                    <a:pt x="950468" y="130556"/>
                    <a:pt x="943356" y="137160"/>
                  </a:cubicBezTo>
                  <a:cubicBezTo>
                    <a:pt x="936244" y="143764"/>
                    <a:pt x="928116" y="147066"/>
                    <a:pt x="918972" y="147066"/>
                  </a:cubicBezTo>
                  <a:lnTo>
                    <a:pt x="589026" y="147066"/>
                  </a:lnTo>
                  <a:lnTo>
                    <a:pt x="536448" y="544830"/>
                  </a:lnTo>
                  <a:lnTo>
                    <a:pt x="678942" y="544830"/>
                  </a:lnTo>
                  <a:lnTo>
                    <a:pt x="674370" y="576072"/>
                  </a:lnTo>
                  <a:cubicBezTo>
                    <a:pt x="672846" y="586232"/>
                    <a:pt x="668274" y="594868"/>
                    <a:pt x="660654" y="601980"/>
                  </a:cubicBezTo>
                  <a:cubicBezTo>
                    <a:pt x="653034" y="609092"/>
                    <a:pt x="644398" y="612648"/>
                    <a:pt x="634746" y="612648"/>
                  </a:cubicBezTo>
                  <a:lnTo>
                    <a:pt x="527304" y="612648"/>
                  </a:lnTo>
                  <a:lnTo>
                    <a:pt x="516636" y="697230"/>
                  </a:lnTo>
                  <a:cubicBezTo>
                    <a:pt x="515620" y="703326"/>
                    <a:pt x="512826" y="708406"/>
                    <a:pt x="508254" y="712470"/>
                  </a:cubicBezTo>
                  <a:cubicBezTo>
                    <a:pt x="503682" y="716534"/>
                    <a:pt x="498602" y="718566"/>
                    <a:pt x="493014" y="718566"/>
                  </a:cubicBezTo>
                  <a:lnTo>
                    <a:pt x="363474" y="718566"/>
                  </a:lnTo>
                  <a:lnTo>
                    <a:pt x="376428" y="612648"/>
                  </a:lnTo>
                  <a:lnTo>
                    <a:pt x="233172" y="612648"/>
                  </a:lnTo>
                  <a:lnTo>
                    <a:pt x="239268" y="575310"/>
                  </a:lnTo>
                  <a:cubicBezTo>
                    <a:pt x="240792" y="566674"/>
                    <a:pt x="244602" y="559435"/>
                    <a:pt x="250698" y="553593"/>
                  </a:cubicBezTo>
                  <a:cubicBezTo>
                    <a:pt x="256794" y="547751"/>
                    <a:pt x="263906" y="544830"/>
                    <a:pt x="272034" y="544830"/>
                  </a:cubicBezTo>
                  <a:lnTo>
                    <a:pt x="386334" y="544830"/>
                  </a:lnTo>
                  <a:lnTo>
                    <a:pt x="438912" y="147066"/>
                  </a:lnTo>
                  <a:lnTo>
                    <a:pt x="76200" y="147066"/>
                  </a:lnTo>
                  <a:lnTo>
                    <a:pt x="81534" y="107442"/>
                  </a:lnTo>
                  <a:cubicBezTo>
                    <a:pt x="83058" y="97282"/>
                    <a:pt x="87503" y="88646"/>
                    <a:pt x="94869" y="81534"/>
                  </a:cubicBezTo>
                  <a:cubicBezTo>
                    <a:pt x="102235" y="74422"/>
                    <a:pt x="110744" y="70866"/>
                    <a:pt x="120396" y="70866"/>
                  </a:cubicBezTo>
                  <a:lnTo>
                    <a:pt x="448818" y="70866"/>
                  </a:lnTo>
                  <a:lnTo>
                    <a:pt x="453390" y="38100"/>
                  </a:lnTo>
                  <a:cubicBezTo>
                    <a:pt x="454914" y="27432"/>
                    <a:pt x="459613" y="18542"/>
                    <a:pt x="467487" y="11430"/>
                  </a:cubicBezTo>
                  <a:cubicBezTo>
                    <a:pt x="475361" y="4318"/>
                    <a:pt x="484124" y="762"/>
                    <a:pt x="493776" y="762"/>
                  </a:cubicBezTo>
                  <a:close/>
                  <a:moveTo>
                    <a:pt x="3453384" y="0"/>
                  </a:moveTo>
                  <a:lnTo>
                    <a:pt x="3579114" y="0"/>
                  </a:lnTo>
                  <a:lnTo>
                    <a:pt x="3573780" y="39624"/>
                  </a:lnTo>
                  <a:lnTo>
                    <a:pt x="3934206" y="39624"/>
                  </a:lnTo>
                  <a:lnTo>
                    <a:pt x="3929634" y="73914"/>
                  </a:lnTo>
                  <a:cubicBezTo>
                    <a:pt x="3928618" y="81534"/>
                    <a:pt x="3925443" y="87757"/>
                    <a:pt x="3920109" y="92583"/>
                  </a:cubicBezTo>
                  <a:cubicBezTo>
                    <a:pt x="3914775" y="97409"/>
                    <a:pt x="3908552" y="99822"/>
                    <a:pt x="3901440" y="99822"/>
                  </a:cubicBezTo>
                  <a:lnTo>
                    <a:pt x="3565398" y="99822"/>
                  </a:lnTo>
                  <a:lnTo>
                    <a:pt x="3562350" y="125730"/>
                  </a:lnTo>
                  <a:lnTo>
                    <a:pt x="3897630" y="125730"/>
                  </a:lnTo>
                  <a:lnTo>
                    <a:pt x="3868674" y="345186"/>
                  </a:lnTo>
                  <a:cubicBezTo>
                    <a:pt x="3865626" y="368046"/>
                    <a:pt x="3855212" y="387604"/>
                    <a:pt x="3837432" y="403860"/>
                  </a:cubicBezTo>
                  <a:cubicBezTo>
                    <a:pt x="3819144" y="420624"/>
                    <a:pt x="3799078" y="429006"/>
                    <a:pt x="3777234" y="429006"/>
                  </a:cubicBezTo>
                  <a:lnTo>
                    <a:pt x="3521964" y="429006"/>
                  </a:lnTo>
                  <a:lnTo>
                    <a:pt x="3483102" y="718566"/>
                  </a:lnTo>
                  <a:lnTo>
                    <a:pt x="3332226" y="718566"/>
                  </a:lnTo>
                  <a:lnTo>
                    <a:pt x="3371088" y="429006"/>
                  </a:lnTo>
                  <a:lnTo>
                    <a:pt x="3115056" y="429006"/>
                  </a:lnTo>
                  <a:cubicBezTo>
                    <a:pt x="3093212" y="429006"/>
                    <a:pt x="3075686" y="420624"/>
                    <a:pt x="3062478" y="403860"/>
                  </a:cubicBezTo>
                  <a:cubicBezTo>
                    <a:pt x="3048762" y="387604"/>
                    <a:pt x="3043428" y="368046"/>
                    <a:pt x="3046476" y="345186"/>
                  </a:cubicBezTo>
                  <a:lnTo>
                    <a:pt x="3076194" y="125730"/>
                  </a:lnTo>
                  <a:lnTo>
                    <a:pt x="3226308" y="125730"/>
                  </a:lnTo>
                  <a:lnTo>
                    <a:pt x="3218688" y="185928"/>
                  </a:lnTo>
                  <a:lnTo>
                    <a:pt x="3207258" y="268224"/>
                  </a:lnTo>
                  <a:lnTo>
                    <a:pt x="3198876" y="331470"/>
                  </a:lnTo>
                  <a:cubicBezTo>
                    <a:pt x="3197352" y="341630"/>
                    <a:pt x="3199638" y="350266"/>
                    <a:pt x="3205734" y="357378"/>
                  </a:cubicBezTo>
                  <a:cubicBezTo>
                    <a:pt x="3211322" y="364490"/>
                    <a:pt x="3219196" y="368046"/>
                    <a:pt x="3229356" y="368046"/>
                  </a:cubicBezTo>
                  <a:lnTo>
                    <a:pt x="3379470" y="368046"/>
                  </a:lnTo>
                  <a:lnTo>
                    <a:pt x="3403092" y="185928"/>
                  </a:lnTo>
                  <a:lnTo>
                    <a:pt x="3243072" y="185928"/>
                  </a:lnTo>
                  <a:lnTo>
                    <a:pt x="3250692" y="125730"/>
                  </a:lnTo>
                  <a:lnTo>
                    <a:pt x="3411474" y="125730"/>
                  </a:lnTo>
                  <a:lnTo>
                    <a:pt x="3415284" y="99822"/>
                  </a:lnTo>
                  <a:lnTo>
                    <a:pt x="3054858" y="99822"/>
                  </a:lnTo>
                  <a:lnTo>
                    <a:pt x="3059430" y="64770"/>
                  </a:lnTo>
                  <a:cubicBezTo>
                    <a:pt x="3060446" y="57658"/>
                    <a:pt x="3063621" y="51689"/>
                    <a:pt x="3068955" y="46863"/>
                  </a:cubicBezTo>
                  <a:cubicBezTo>
                    <a:pt x="3074289" y="42037"/>
                    <a:pt x="3080512" y="39624"/>
                    <a:pt x="3087624" y="39624"/>
                  </a:cubicBezTo>
                  <a:lnTo>
                    <a:pt x="3422904" y="39624"/>
                  </a:lnTo>
                  <a:lnTo>
                    <a:pt x="3425190" y="25908"/>
                  </a:lnTo>
                  <a:cubicBezTo>
                    <a:pt x="3426206" y="18288"/>
                    <a:pt x="3429381" y="12065"/>
                    <a:pt x="3434715" y="7239"/>
                  </a:cubicBezTo>
                  <a:cubicBezTo>
                    <a:pt x="3440049" y="2413"/>
                    <a:pt x="3446272" y="0"/>
                    <a:pt x="3453384" y="0"/>
                  </a:cubicBezTo>
                  <a:close/>
                  <a:moveTo>
                    <a:pt x="1318260" y="0"/>
                  </a:moveTo>
                  <a:lnTo>
                    <a:pt x="1475232" y="0"/>
                  </a:lnTo>
                  <a:lnTo>
                    <a:pt x="1466850" y="60960"/>
                  </a:lnTo>
                  <a:lnTo>
                    <a:pt x="1463802" y="82296"/>
                  </a:lnTo>
                  <a:lnTo>
                    <a:pt x="1456182" y="137160"/>
                  </a:lnTo>
                  <a:lnTo>
                    <a:pt x="1538478" y="137160"/>
                  </a:lnTo>
                  <a:lnTo>
                    <a:pt x="1549146" y="60960"/>
                  </a:lnTo>
                  <a:lnTo>
                    <a:pt x="1487424" y="60960"/>
                  </a:lnTo>
                  <a:lnTo>
                    <a:pt x="1495806" y="0"/>
                  </a:lnTo>
                  <a:lnTo>
                    <a:pt x="1953006" y="0"/>
                  </a:lnTo>
                  <a:lnTo>
                    <a:pt x="1916430" y="261366"/>
                  </a:lnTo>
                  <a:cubicBezTo>
                    <a:pt x="1913890" y="281686"/>
                    <a:pt x="1904238" y="299212"/>
                    <a:pt x="1887474" y="313944"/>
                  </a:cubicBezTo>
                  <a:cubicBezTo>
                    <a:pt x="1871218" y="328676"/>
                    <a:pt x="1852930" y="336042"/>
                    <a:pt x="1832610" y="336042"/>
                  </a:cubicBezTo>
                  <a:lnTo>
                    <a:pt x="1668018" y="336042"/>
                  </a:lnTo>
                  <a:lnTo>
                    <a:pt x="1663446" y="367284"/>
                  </a:lnTo>
                  <a:lnTo>
                    <a:pt x="1901952" y="367284"/>
                  </a:lnTo>
                  <a:lnTo>
                    <a:pt x="1897380" y="400050"/>
                  </a:lnTo>
                  <a:cubicBezTo>
                    <a:pt x="1896364" y="408178"/>
                    <a:pt x="1892808" y="414909"/>
                    <a:pt x="1886712" y="420243"/>
                  </a:cubicBezTo>
                  <a:cubicBezTo>
                    <a:pt x="1880616" y="425577"/>
                    <a:pt x="1873504" y="428244"/>
                    <a:pt x="1865376" y="428244"/>
                  </a:cubicBezTo>
                  <a:lnTo>
                    <a:pt x="1837182" y="428244"/>
                  </a:lnTo>
                  <a:lnTo>
                    <a:pt x="1854708" y="718566"/>
                  </a:lnTo>
                  <a:lnTo>
                    <a:pt x="1795272" y="718566"/>
                  </a:lnTo>
                  <a:cubicBezTo>
                    <a:pt x="1769364" y="718566"/>
                    <a:pt x="1747139" y="709676"/>
                    <a:pt x="1728597" y="691896"/>
                  </a:cubicBezTo>
                  <a:cubicBezTo>
                    <a:pt x="1710055" y="674116"/>
                    <a:pt x="1699768" y="651764"/>
                    <a:pt x="1697736" y="624840"/>
                  </a:cubicBezTo>
                  <a:lnTo>
                    <a:pt x="1686306" y="428244"/>
                  </a:lnTo>
                  <a:lnTo>
                    <a:pt x="1655064" y="428244"/>
                  </a:lnTo>
                  <a:lnTo>
                    <a:pt x="1615440" y="718566"/>
                  </a:lnTo>
                  <a:lnTo>
                    <a:pt x="1458468" y="718566"/>
                  </a:lnTo>
                  <a:lnTo>
                    <a:pt x="1498092" y="428244"/>
                  </a:lnTo>
                  <a:lnTo>
                    <a:pt x="1466850" y="428244"/>
                  </a:lnTo>
                  <a:lnTo>
                    <a:pt x="1396746" y="637794"/>
                  </a:lnTo>
                  <a:cubicBezTo>
                    <a:pt x="1372870" y="691642"/>
                    <a:pt x="1335786" y="718566"/>
                    <a:pt x="1285494" y="718566"/>
                  </a:cubicBezTo>
                  <a:lnTo>
                    <a:pt x="1217676" y="718566"/>
                  </a:lnTo>
                  <a:lnTo>
                    <a:pt x="1315212" y="428244"/>
                  </a:lnTo>
                  <a:lnTo>
                    <a:pt x="1258824" y="428244"/>
                  </a:lnTo>
                  <a:lnTo>
                    <a:pt x="1263396" y="395478"/>
                  </a:lnTo>
                  <a:cubicBezTo>
                    <a:pt x="1264920" y="387350"/>
                    <a:pt x="1268603" y="380619"/>
                    <a:pt x="1274445" y="375285"/>
                  </a:cubicBezTo>
                  <a:cubicBezTo>
                    <a:pt x="1280287" y="369951"/>
                    <a:pt x="1287272" y="367284"/>
                    <a:pt x="1295400" y="367284"/>
                  </a:cubicBezTo>
                  <a:lnTo>
                    <a:pt x="1506474" y="367284"/>
                  </a:lnTo>
                  <a:lnTo>
                    <a:pt x="1511046" y="336042"/>
                  </a:lnTo>
                  <a:lnTo>
                    <a:pt x="1345692" y="336042"/>
                  </a:lnTo>
                  <a:cubicBezTo>
                    <a:pt x="1325372" y="336042"/>
                    <a:pt x="1308862" y="328676"/>
                    <a:pt x="1296162" y="313944"/>
                  </a:cubicBezTo>
                  <a:cubicBezTo>
                    <a:pt x="1283970" y="299212"/>
                    <a:pt x="1279144" y="281686"/>
                    <a:pt x="1281684" y="261366"/>
                  </a:cubicBezTo>
                  <a:close/>
                  <a:moveTo>
                    <a:pt x="1075182" y="0"/>
                  </a:moveTo>
                  <a:lnTo>
                    <a:pt x="1164336" y="0"/>
                  </a:lnTo>
                  <a:cubicBezTo>
                    <a:pt x="1182116" y="0"/>
                    <a:pt x="1197356" y="6223"/>
                    <a:pt x="1210056" y="18669"/>
                  </a:cubicBezTo>
                  <a:cubicBezTo>
                    <a:pt x="1222756" y="31115"/>
                    <a:pt x="1229614" y="46482"/>
                    <a:pt x="1230630" y="64770"/>
                  </a:cubicBezTo>
                  <a:lnTo>
                    <a:pt x="1232154" y="105918"/>
                  </a:lnTo>
                  <a:lnTo>
                    <a:pt x="1078992" y="1059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kumimoji="1" lang="zh-CN" altLang="en-US" sz="6000" dirty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998739" y="3763875"/>
              <a:ext cx="4172396" cy="239316"/>
            </a:xfrm>
            <a:custGeom>
              <a:avLst/>
              <a:gdLst/>
              <a:ahLst/>
              <a:cxnLst/>
              <a:rect l="l" t="t" r="r" b="b"/>
              <a:pathLst>
                <a:path w="4172396" h="239316">
                  <a:moveTo>
                    <a:pt x="3712666" y="168325"/>
                  </a:moveTo>
                  <a:lnTo>
                    <a:pt x="3735548" y="168325"/>
                  </a:lnTo>
                  <a:lnTo>
                    <a:pt x="3735548" y="191207"/>
                  </a:lnTo>
                  <a:lnTo>
                    <a:pt x="3712666" y="191207"/>
                  </a:lnTo>
                  <a:close/>
                  <a:moveTo>
                    <a:pt x="2779216" y="168325"/>
                  </a:moveTo>
                  <a:lnTo>
                    <a:pt x="2802098" y="168325"/>
                  </a:lnTo>
                  <a:lnTo>
                    <a:pt x="2802098" y="191207"/>
                  </a:lnTo>
                  <a:lnTo>
                    <a:pt x="2779216" y="191207"/>
                  </a:lnTo>
                  <a:close/>
                  <a:moveTo>
                    <a:pt x="1753567" y="166092"/>
                  </a:moveTo>
                  <a:lnTo>
                    <a:pt x="1767185" y="177254"/>
                  </a:lnTo>
                  <a:cubicBezTo>
                    <a:pt x="1760190" y="184249"/>
                    <a:pt x="1752377" y="191542"/>
                    <a:pt x="1743744" y="199132"/>
                  </a:cubicBezTo>
                  <a:lnTo>
                    <a:pt x="1820093" y="199132"/>
                  </a:lnTo>
                  <a:lnTo>
                    <a:pt x="1820093" y="214313"/>
                  </a:lnTo>
                  <a:lnTo>
                    <a:pt x="1601762" y="214313"/>
                  </a:lnTo>
                  <a:lnTo>
                    <a:pt x="1601762" y="199132"/>
                  </a:lnTo>
                  <a:lnTo>
                    <a:pt x="1676549" y="199132"/>
                  </a:lnTo>
                  <a:cubicBezTo>
                    <a:pt x="1671191" y="193923"/>
                    <a:pt x="1663377" y="186705"/>
                    <a:pt x="1653108" y="177478"/>
                  </a:cubicBezTo>
                  <a:lnTo>
                    <a:pt x="1663824" y="166762"/>
                  </a:lnTo>
                  <a:cubicBezTo>
                    <a:pt x="1672902" y="174204"/>
                    <a:pt x="1682055" y="182166"/>
                    <a:pt x="1691283" y="190649"/>
                  </a:cubicBezTo>
                  <a:lnTo>
                    <a:pt x="1682130" y="199132"/>
                  </a:lnTo>
                  <a:lnTo>
                    <a:pt x="1735708" y="199132"/>
                  </a:lnTo>
                  <a:lnTo>
                    <a:pt x="1728118" y="191542"/>
                  </a:lnTo>
                  <a:cubicBezTo>
                    <a:pt x="1737643" y="182910"/>
                    <a:pt x="1746126" y="174427"/>
                    <a:pt x="1753567" y="166092"/>
                  </a:cubicBezTo>
                  <a:close/>
                  <a:moveTo>
                    <a:pt x="2168128" y="165646"/>
                  </a:moveTo>
                  <a:cubicBezTo>
                    <a:pt x="2172072" y="165646"/>
                    <a:pt x="2175458" y="167023"/>
                    <a:pt x="2178285" y="169776"/>
                  </a:cubicBezTo>
                  <a:cubicBezTo>
                    <a:pt x="2181113" y="172529"/>
                    <a:pt x="2182527" y="175878"/>
                    <a:pt x="2182527" y="179822"/>
                  </a:cubicBezTo>
                  <a:cubicBezTo>
                    <a:pt x="2182527" y="183840"/>
                    <a:pt x="2181113" y="187207"/>
                    <a:pt x="2178285" y="189923"/>
                  </a:cubicBezTo>
                  <a:cubicBezTo>
                    <a:pt x="2175458" y="192640"/>
                    <a:pt x="2172072" y="193998"/>
                    <a:pt x="2168128" y="193998"/>
                  </a:cubicBezTo>
                  <a:cubicBezTo>
                    <a:pt x="2164184" y="193998"/>
                    <a:pt x="2160798" y="192640"/>
                    <a:pt x="2157970" y="189923"/>
                  </a:cubicBezTo>
                  <a:cubicBezTo>
                    <a:pt x="2155143" y="187207"/>
                    <a:pt x="2153729" y="183840"/>
                    <a:pt x="2153729" y="179822"/>
                  </a:cubicBezTo>
                  <a:cubicBezTo>
                    <a:pt x="2153729" y="175878"/>
                    <a:pt x="2155143" y="172529"/>
                    <a:pt x="2157970" y="169776"/>
                  </a:cubicBezTo>
                  <a:cubicBezTo>
                    <a:pt x="2160798" y="167023"/>
                    <a:pt x="2164184" y="165646"/>
                    <a:pt x="2168128" y="165646"/>
                  </a:cubicBezTo>
                  <a:close/>
                  <a:moveTo>
                    <a:pt x="1198810" y="157832"/>
                  </a:moveTo>
                  <a:lnTo>
                    <a:pt x="1198810" y="195784"/>
                  </a:lnTo>
                  <a:lnTo>
                    <a:pt x="1307976" y="195784"/>
                  </a:lnTo>
                  <a:lnTo>
                    <a:pt x="1307976" y="157832"/>
                  </a:lnTo>
                  <a:close/>
                  <a:moveTo>
                    <a:pt x="568598" y="151135"/>
                  </a:moveTo>
                  <a:lnTo>
                    <a:pt x="568598" y="166762"/>
                  </a:lnTo>
                  <a:lnTo>
                    <a:pt x="648742" y="166762"/>
                  </a:lnTo>
                  <a:lnTo>
                    <a:pt x="648742" y="151135"/>
                  </a:lnTo>
                  <a:close/>
                  <a:moveTo>
                    <a:pt x="1923008" y="150242"/>
                  </a:moveTo>
                  <a:cubicBezTo>
                    <a:pt x="1924199" y="156791"/>
                    <a:pt x="1925315" y="162446"/>
                    <a:pt x="1926357" y="167209"/>
                  </a:cubicBezTo>
                  <a:cubicBezTo>
                    <a:pt x="1896740" y="177478"/>
                    <a:pt x="1866304" y="188268"/>
                    <a:pt x="1835051" y="199579"/>
                  </a:cubicBezTo>
                  <a:lnTo>
                    <a:pt x="1828130" y="182612"/>
                  </a:lnTo>
                  <a:cubicBezTo>
                    <a:pt x="1857300" y="173534"/>
                    <a:pt x="1888926" y="162744"/>
                    <a:pt x="1923008" y="150242"/>
                  </a:cubicBezTo>
                  <a:close/>
                  <a:moveTo>
                    <a:pt x="1467371" y="149796"/>
                  </a:moveTo>
                  <a:lnTo>
                    <a:pt x="1467371" y="165199"/>
                  </a:lnTo>
                  <a:lnTo>
                    <a:pt x="1556668" y="165199"/>
                  </a:lnTo>
                  <a:lnTo>
                    <a:pt x="1556668" y="149796"/>
                  </a:lnTo>
                  <a:close/>
                  <a:moveTo>
                    <a:pt x="43867" y="141759"/>
                  </a:moveTo>
                  <a:cubicBezTo>
                    <a:pt x="54136" y="156046"/>
                    <a:pt x="66452" y="167134"/>
                    <a:pt x="80813" y="175022"/>
                  </a:cubicBezTo>
                  <a:cubicBezTo>
                    <a:pt x="88850" y="168102"/>
                    <a:pt x="94766" y="157014"/>
                    <a:pt x="98561" y="141759"/>
                  </a:cubicBezTo>
                  <a:close/>
                  <a:moveTo>
                    <a:pt x="3296878" y="131713"/>
                  </a:moveTo>
                  <a:cubicBezTo>
                    <a:pt x="3289585" y="134690"/>
                    <a:pt x="3278646" y="137220"/>
                    <a:pt x="3264061" y="139303"/>
                  </a:cubicBezTo>
                  <a:cubicBezTo>
                    <a:pt x="3255801" y="140494"/>
                    <a:pt x="3249959" y="141833"/>
                    <a:pt x="3246536" y="143322"/>
                  </a:cubicBezTo>
                  <a:cubicBezTo>
                    <a:pt x="3243113" y="144810"/>
                    <a:pt x="3240472" y="146987"/>
                    <a:pt x="3238611" y="149852"/>
                  </a:cubicBezTo>
                  <a:cubicBezTo>
                    <a:pt x="3236751" y="152716"/>
                    <a:pt x="3235821" y="155898"/>
                    <a:pt x="3235821" y="159395"/>
                  </a:cubicBezTo>
                  <a:cubicBezTo>
                    <a:pt x="3235821" y="164753"/>
                    <a:pt x="3237849" y="169218"/>
                    <a:pt x="3241904" y="172790"/>
                  </a:cubicBezTo>
                  <a:cubicBezTo>
                    <a:pt x="3245960" y="176362"/>
                    <a:pt x="3251894" y="178147"/>
                    <a:pt x="3259708" y="178147"/>
                  </a:cubicBezTo>
                  <a:cubicBezTo>
                    <a:pt x="3267447" y="178147"/>
                    <a:pt x="3274330" y="176455"/>
                    <a:pt x="3280358" y="173069"/>
                  </a:cubicBezTo>
                  <a:cubicBezTo>
                    <a:pt x="3286385" y="169683"/>
                    <a:pt x="3290813" y="165051"/>
                    <a:pt x="3293641" y="159172"/>
                  </a:cubicBezTo>
                  <a:cubicBezTo>
                    <a:pt x="3295799" y="154633"/>
                    <a:pt x="3296878" y="147935"/>
                    <a:pt x="3296878" y="139080"/>
                  </a:cubicBezTo>
                  <a:close/>
                  <a:moveTo>
                    <a:pt x="892522" y="130150"/>
                  </a:moveTo>
                  <a:lnTo>
                    <a:pt x="906140" y="141759"/>
                  </a:lnTo>
                  <a:cubicBezTo>
                    <a:pt x="880542" y="174799"/>
                    <a:pt x="844823" y="201141"/>
                    <a:pt x="798984" y="220787"/>
                  </a:cubicBezTo>
                  <a:cubicBezTo>
                    <a:pt x="795412" y="215578"/>
                    <a:pt x="791542" y="210592"/>
                    <a:pt x="787375" y="205829"/>
                  </a:cubicBezTo>
                  <a:cubicBezTo>
                    <a:pt x="835000" y="186482"/>
                    <a:pt x="870049" y="161255"/>
                    <a:pt x="892522" y="130150"/>
                  </a:cubicBezTo>
                  <a:close/>
                  <a:moveTo>
                    <a:pt x="568598" y="121667"/>
                  </a:moveTo>
                  <a:lnTo>
                    <a:pt x="568598" y="137294"/>
                  </a:lnTo>
                  <a:lnTo>
                    <a:pt x="648742" y="137294"/>
                  </a:lnTo>
                  <a:lnTo>
                    <a:pt x="648742" y="121667"/>
                  </a:lnTo>
                  <a:close/>
                  <a:moveTo>
                    <a:pt x="1467371" y="120551"/>
                  </a:moveTo>
                  <a:lnTo>
                    <a:pt x="1467371" y="135955"/>
                  </a:lnTo>
                  <a:lnTo>
                    <a:pt x="1556668" y="135955"/>
                  </a:lnTo>
                  <a:lnTo>
                    <a:pt x="1556668" y="120551"/>
                  </a:lnTo>
                  <a:close/>
                  <a:moveTo>
                    <a:pt x="1653331" y="118988"/>
                  </a:moveTo>
                  <a:lnTo>
                    <a:pt x="1653331" y="150242"/>
                  </a:lnTo>
                  <a:lnTo>
                    <a:pt x="1766515" y="150242"/>
                  </a:lnTo>
                  <a:lnTo>
                    <a:pt x="1766515" y="118988"/>
                  </a:lnTo>
                  <a:close/>
                  <a:moveTo>
                    <a:pt x="1859161" y="112068"/>
                  </a:moveTo>
                  <a:cubicBezTo>
                    <a:pt x="1873448" y="120700"/>
                    <a:pt x="1887959" y="130076"/>
                    <a:pt x="1902693" y="140196"/>
                  </a:cubicBezTo>
                  <a:lnTo>
                    <a:pt x="1891754" y="154930"/>
                  </a:lnTo>
                  <a:cubicBezTo>
                    <a:pt x="1878211" y="144661"/>
                    <a:pt x="1863923" y="134690"/>
                    <a:pt x="1848892" y="125016"/>
                  </a:cubicBezTo>
                  <a:close/>
                  <a:moveTo>
                    <a:pt x="552524" y="107380"/>
                  </a:moveTo>
                  <a:lnTo>
                    <a:pt x="664815" y="107380"/>
                  </a:lnTo>
                  <a:lnTo>
                    <a:pt x="664815" y="194444"/>
                  </a:lnTo>
                  <a:cubicBezTo>
                    <a:pt x="664815" y="210666"/>
                    <a:pt x="656481" y="218778"/>
                    <a:pt x="639812" y="218778"/>
                  </a:cubicBezTo>
                  <a:lnTo>
                    <a:pt x="603423" y="218778"/>
                  </a:lnTo>
                  <a:cubicBezTo>
                    <a:pt x="602679" y="214015"/>
                    <a:pt x="601563" y="208285"/>
                    <a:pt x="600075" y="201588"/>
                  </a:cubicBezTo>
                  <a:cubicBezTo>
                    <a:pt x="613916" y="202481"/>
                    <a:pt x="625301" y="202927"/>
                    <a:pt x="634231" y="202927"/>
                  </a:cubicBezTo>
                  <a:cubicBezTo>
                    <a:pt x="643905" y="202927"/>
                    <a:pt x="648742" y="198909"/>
                    <a:pt x="648742" y="190872"/>
                  </a:cubicBezTo>
                  <a:lnTo>
                    <a:pt x="648742" y="180603"/>
                  </a:lnTo>
                  <a:lnTo>
                    <a:pt x="568598" y="180603"/>
                  </a:lnTo>
                  <a:lnTo>
                    <a:pt x="568598" y="220563"/>
                  </a:lnTo>
                  <a:lnTo>
                    <a:pt x="552524" y="220563"/>
                  </a:lnTo>
                  <a:close/>
                  <a:moveTo>
                    <a:pt x="1449958" y="106263"/>
                  </a:moveTo>
                  <a:lnTo>
                    <a:pt x="1574080" y="106263"/>
                  </a:lnTo>
                  <a:lnTo>
                    <a:pt x="1574080" y="193105"/>
                  </a:lnTo>
                  <a:cubicBezTo>
                    <a:pt x="1574080" y="209178"/>
                    <a:pt x="1565820" y="217289"/>
                    <a:pt x="1549301" y="217438"/>
                  </a:cubicBezTo>
                  <a:cubicBezTo>
                    <a:pt x="1540520" y="217587"/>
                    <a:pt x="1529283" y="217661"/>
                    <a:pt x="1515591" y="217661"/>
                  </a:cubicBezTo>
                  <a:cubicBezTo>
                    <a:pt x="1514847" y="212899"/>
                    <a:pt x="1513730" y="207169"/>
                    <a:pt x="1512242" y="200472"/>
                  </a:cubicBezTo>
                  <a:cubicBezTo>
                    <a:pt x="1525190" y="201365"/>
                    <a:pt x="1535757" y="201811"/>
                    <a:pt x="1543943" y="201811"/>
                  </a:cubicBezTo>
                  <a:cubicBezTo>
                    <a:pt x="1552426" y="201811"/>
                    <a:pt x="1556667" y="197942"/>
                    <a:pt x="1556668" y="190203"/>
                  </a:cubicBezTo>
                  <a:lnTo>
                    <a:pt x="1556668" y="179040"/>
                  </a:lnTo>
                  <a:lnTo>
                    <a:pt x="1467371" y="179040"/>
                  </a:lnTo>
                  <a:lnTo>
                    <a:pt x="1467371" y="219447"/>
                  </a:lnTo>
                  <a:lnTo>
                    <a:pt x="1449958" y="219447"/>
                  </a:lnTo>
                  <a:close/>
                  <a:moveTo>
                    <a:pt x="1636365" y="104254"/>
                  </a:moveTo>
                  <a:lnTo>
                    <a:pt x="1783482" y="104254"/>
                  </a:lnTo>
                  <a:lnTo>
                    <a:pt x="1783482" y="173013"/>
                  </a:lnTo>
                  <a:lnTo>
                    <a:pt x="1766515" y="173013"/>
                  </a:lnTo>
                  <a:lnTo>
                    <a:pt x="1766515" y="164976"/>
                  </a:lnTo>
                  <a:lnTo>
                    <a:pt x="1653331" y="164976"/>
                  </a:lnTo>
                  <a:lnTo>
                    <a:pt x="1653331" y="173013"/>
                  </a:lnTo>
                  <a:lnTo>
                    <a:pt x="1636365" y="173013"/>
                  </a:lnTo>
                  <a:close/>
                  <a:moveTo>
                    <a:pt x="120551" y="102468"/>
                  </a:moveTo>
                  <a:cubicBezTo>
                    <a:pt x="120179" y="111100"/>
                    <a:pt x="119472" y="119137"/>
                    <a:pt x="118430" y="126579"/>
                  </a:cubicBezTo>
                  <a:lnTo>
                    <a:pt x="178370" y="126579"/>
                  </a:lnTo>
                  <a:lnTo>
                    <a:pt x="178370" y="102468"/>
                  </a:lnTo>
                  <a:close/>
                  <a:moveTo>
                    <a:pt x="42639" y="102468"/>
                  </a:moveTo>
                  <a:lnTo>
                    <a:pt x="42639" y="126579"/>
                  </a:lnTo>
                  <a:lnTo>
                    <a:pt x="101463" y="126579"/>
                  </a:lnTo>
                  <a:cubicBezTo>
                    <a:pt x="102431" y="119286"/>
                    <a:pt x="103063" y="111249"/>
                    <a:pt x="103361" y="102468"/>
                  </a:cubicBezTo>
                  <a:close/>
                  <a:moveTo>
                    <a:pt x="1252165" y="95325"/>
                  </a:moveTo>
                  <a:cubicBezTo>
                    <a:pt x="1233859" y="113333"/>
                    <a:pt x="1213991" y="128811"/>
                    <a:pt x="1192560" y="141759"/>
                  </a:cubicBezTo>
                  <a:lnTo>
                    <a:pt x="1316012" y="141759"/>
                  </a:lnTo>
                  <a:cubicBezTo>
                    <a:pt x="1290265" y="128216"/>
                    <a:pt x="1268983" y="112737"/>
                    <a:pt x="1252165" y="95325"/>
                  </a:cubicBezTo>
                  <a:close/>
                  <a:moveTo>
                    <a:pt x="357634" y="91083"/>
                  </a:moveTo>
                  <a:lnTo>
                    <a:pt x="379735" y="91083"/>
                  </a:lnTo>
                  <a:cubicBezTo>
                    <a:pt x="372889" y="97780"/>
                    <a:pt x="365819" y="104105"/>
                    <a:pt x="358527" y="110059"/>
                  </a:cubicBezTo>
                  <a:lnTo>
                    <a:pt x="439787" y="110059"/>
                  </a:lnTo>
                  <a:lnTo>
                    <a:pt x="439787" y="126355"/>
                  </a:lnTo>
                  <a:cubicBezTo>
                    <a:pt x="391864" y="178296"/>
                    <a:pt x="327943" y="210518"/>
                    <a:pt x="248022" y="223019"/>
                  </a:cubicBezTo>
                  <a:cubicBezTo>
                    <a:pt x="245343" y="217661"/>
                    <a:pt x="241994" y="212080"/>
                    <a:pt x="237976" y="206276"/>
                  </a:cubicBezTo>
                  <a:cubicBezTo>
                    <a:pt x="274290" y="201067"/>
                    <a:pt x="306809" y="192212"/>
                    <a:pt x="335533" y="179710"/>
                  </a:cubicBezTo>
                  <a:cubicBezTo>
                    <a:pt x="331217" y="174055"/>
                    <a:pt x="325040" y="167134"/>
                    <a:pt x="317004" y="158949"/>
                  </a:cubicBezTo>
                  <a:lnTo>
                    <a:pt x="330398" y="149126"/>
                  </a:lnTo>
                  <a:cubicBezTo>
                    <a:pt x="337989" y="157014"/>
                    <a:pt x="344909" y="164827"/>
                    <a:pt x="351160" y="172566"/>
                  </a:cubicBezTo>
                  <a:cubicBezTo>
                    <a:pt x="376163" y="159767"/>
                    <a:pt x="397669" y="144140"/>
                    <a:pt x="415677" y="125686"/>
                  </a:cubicBezTo>
                  <a:lnTo>
                    <a:pt x="339105" y="125686"/>
                  </a:lnTo>
                  <a:cubicBezTo>
                    <a:pt x="312911" y="145331"/>
                    <a:pt x="285303" y="161404"/>
                    <a:pt x="256282" y="173906"/>
                  </a:cubicBezTo>
                  <a:cubicBezTo>
                    <a:pt x="253603" y="169590"/>
                    <a:pt x="250031" y="164530"/>
                    <a:pt x="245566" y="158725"/>
                  </a:cubicBezTo>
                  <a:cubicBezTo>
                    <a:pt x="286940" y="142057"/>
                    <a:pt x="324296" y="119509"/>
                    <a:pt x="357634" y="91083"/>
                  </a:cubicBezTo>
                  <a:close/>
                  <a:moveTo>
                    <a:pt x="742057" y="89074"/>
                  </a:moveTo>
                  <a:lnTo>
                    <a:pt x="758577" y="89074"/>
                  </a:lnTo>
                  <a:lnTo>
                    <a:pt x="758577" y="106487"/>
                  </a:lnTo>
                  <a:lnTo>
                    <a:pt x="804341" y="106487"/>
                  </a:lnTo>
                  <a:lnTo>
                    <a:pt x="804341" y="123007"/>
                  </a:lnTo>
                  <a:lnTo>
                    <a:pt x="758577" y="123007"/>
                  </a:lnTo>
                  <a:lnTo>
                    <a:pt x="758577" y="150689"/>
                  </a:lnTo>
                  <a:lnTo>
                    <a:pt x="767953" y="139303"/>
                  </a:lnTo>
                  <a:cubicBezTo>
                    <a:pt x="781124" y="149200"/>
                    <a:pt x="794742" y="159618"/>
                    <a:pt x="808806" y="170557"/>
                  </a:cubicBezTo>
                  <a:lnTo>
                    <a:pt x="797644" y="184845"/>
                  </a:lnTo>
                  <a:cubicBezTo>
                    <a:pt x="785589" y="173683"/>
                    <a:pt x="772567" y="162521"/>
                    <a:pt x="758577" y="151358"/>
                  </a:cubicBezTo>
                  <a:lnTo>
                    <a:pt x="758577" y="220787"/>
                  </a:lnTo>
                  <a:lnTo>
                    <a:pt x="742057" y="220787"/>
                  </a:lnTo>
                  <a:lnTo>
                    <a:pt x="742057" y="145108"/>
                  </a:lnTo>
                  <a:cubicBezTo>
                    <a:pt x="729481" y="165423"/>
                    <a:pt x="714896" y="183356"/>
                    <a:pt x="698301" y="198909"/>
                  </a:cubicBezTo>
                  <a:cubicBezTo>
                    <a:pt x="695474" y="196081"/>
                    <a:pt x="691009" y="192137"/>
                    <a:pt x="684907" y="187077"/>
                  </a:cubicBezTo>
                  <a:cubicBezTo>
                    <a:pt x="708198" y="168325"/>
                    <a:pt x="726132" y="146968"/>
                    <a:pt x="738708" y="123007"/>
                  </a:cubicBezTo>
                  <a:lnTo>
                    <a:pt x="693167" y="123007"/>
                  </a:lnTo>
                  <a:lnTo>
                    <a:pt x="693167" y="106487"/>
                  </a:lnTo>
                  <a:lnTo>
                    <a:pt x="742057" y="106487"/>
                  </a:lnTo>
                  <a:close/>
                  <a:moveTo>
                    <a:pt x="3936057" y="86618"/>
                  </a:moveTo>
                  <a:cubicBezTo>
                    <a:pt x="3926011" y="86618"/>
                    <a:pt x="3917677" y="90376"/>
                    <a:pt x="3911054" y="97892"/>
                  </a:cubicBezTo>
                  <a:cubicBezTo>
                    <a:pt x="3904431" y="105408"/>
                    <a:pt x="3901120" y="116756"/>
                    <a:pt x="3901120" y="131936"/>
                  </a:cubicBezTo>
                  <a:cubicBezTo>
                    <a:pt x="3901120" y="147117"/>
                    <a:pt x="3904431" y="158484"/>
                    <a:pt x="3911054" y="166037"/>
                  </a:cubicBezTo>
                  <a:cubicBezTo>
                    <a:pt x="3917677" y="173590"/>
                    <a:pt x="3926011" y="177366"/>
                    <a:pt x="3936057" y="177366"/>
                  </a:cubicBezTo>
                  <a:cubicBezTo>
                    <a:pt x="3946029" y="177366"/>
                    <a:pt x="3954326" y="173571"/>
                    <a:pt x="3960949" y="165981"/>
                  </a:cubicBezTo>
                  <a:cubicBezTo>
                    <a:pt x="3967571" y="158391"/>
                    <a:pt x="3970883" y="146819"/>
                    <a:pt x="3970883" y="131267"/>
                  </a:cubicBezTo>
                  <a:cubicBezTo>
                    <a:pt x="3970883" y="116607"/>
                    <a:pt x="3967553" y="105501"/>
                    <a:pt x="3960893" y="97948"/>
                  </a:cubicBezTo>
                  <a:cubicBezTo>
                    <a:pt x="3954233" y="90395"/>
                    <a:pt x="3945954" y="86618"/>
                    <a:pt x="3936057" y="86618"/>
                  </a:cubicBezTo>
                  <a:close/>
                  <a:moveTo>
                    <a:pt x="3393132" y="86618"/>
                  </a:moveTo>
                  <a:cubicBezTo>
                    <a:pt x="3383086" y="86618"/>
                    <a:pt x="3374752" y="90376"/>
                    <a:pt x="3368129" y="97892"/>
                  </a:cubicBezTo>
                  <a:cubicBezTo>
                    <a:pt x="3361506" y="105408"/>
                    <a:pt x="3358195" y="116756"/>
                    <a:pt x="3358195" y="131936"/>
                  </a:cubicBezTo>
                  <a:cubicBezTo>
                    <a:pt x="3358195" y="147117"/>
                    <a:pt x="3361506" y="158484"/>
                    <a:pt x="3368129" y="166037"/>
                  </a:cubicBezTo>
                  <a:cubicBezTo>
                    <a:pt x="3374752" y="173590"/>
                    <a:pt x="3383086" y="177366"/>
                    <a:pt x="3393132" y="177366"/>
                  </a:cubicBezTo>
                  <a:cubicBezTo>
                    <a:pt x="3403104" y="177366"/>
                    <a:pt x="3411401" y="173571"/>
                    <a:pt x="3418024" y="165981"/>
                  </a:cubicBezTo>
                  <a:cubicBezTo>
                    <a:pt x="3424646" y="158391"/>
                    <a:pt x="3427958" y="146819"/>
                    <a:pt x="3427958" y="131267"/>
                  </a:cubicBezTo>
                  <a:cubicBezTo>
                    <a:pt x="3427958" y="116607"/>
                    <a:pt x="3424628" y="105501"/>
                    <a:pt x="3417968" y="97948"/>
                  </a:cubicBezTo>
                  <a:cubicBezTo>
                    <a:pt x="3411308" y="90395"/>
                    <a:pt x="3403029" y="86618"/>
                    <a:pt x="3393132" y="86618"/>
                  </a:cubicBezTo>
                  <a:close/>
                  <a:moveTo>
                    <a:pt x="1372046" y="77912"/>
                  </a:moveTo>
                  <a:lnTo>
                    <a:pt x="1416248" y="77912"/>
                  </a:lnTo>
                  <a:lnTo>
                    <a:pt x="1416248" y="181943"/>
                  </a:lnTo>
                  <a:cubicBezTo>
                    <a:pt x="1424583" y="176287"/>
                    <a:pt x="1432917" y="170408"/>
                    <a:pt x="1441251" y="164306"/>
                  </a:cubicBezTo>
                  <a:cubicBezTo>
                    <a:pt x="1441698" y="171748"/>
                    <a:pt x="1442219" y="178222"/>
                    <a:pt x="1442814" y="183729"/>
                  </a:cubicBezTo>
                  <a:cubicBezTo>
                    <a:pt x="1426740" y="194444"/>
                    <a:pt x="1413123" y="204118"/>
                    <a:pt x="1401961" y="212750"/>
                  </a:cubicBezTo>
                  <a:lnTo>
                    <a:pt x="1391692" y="198016"/>
                  </a:lnTo>
                  <a:cubicBezTo>
                    <a:pt x="1396752" y="193254"/>
                    <a:pt x="1399282" y="186779"/>
                    <a:pt x="1399282" y="178594"/>
                  </a:cubicBezTo>
                  <a:lnTo>
                    <a:pt x="1399282" y="94208"/>
                  </a:lnTo>
                  <a:lnTo>
                    <a:pt x="1372046" y="94208"/>
                  </a:lnTo>
                  <a:close/>
                  <a:moveTo>
                    <a:pt x="1247254" y="75903"/>
                  </a:moveTo>
                  <a:lnTo>
                    <a:pt x="1266006" y="78805"/>
                  </a:lnTo>
                  <a:cubicBezTo>
                    <a:pt x="1264816" y="80144"/>
                    <a:pt x="1263551" y="81632"/>
                    <a:pt x="1262211" y="83270"/>
                  </a:cubicBezTo>
                  <a:cubicBezTo>
                    <a:pt x="1290786" y="110654"/>
                    <a:pt x="1324942" y="129406"/>
                    <a:pt x="1364679" y="139527"/>
                  </a:cubicBezTo>
                  <a:cubicBezTo>
                    <a:pt x="1359768" y="146968"/>
                    <a:pt x="1356122" y="153293"/>
                    <a:pt x="1353740" y="158502"/>
                  </a:cubicBezTo>
                  <a:cubicBezTo>
                    <a:pt x="1343918" y="154930"/>
                    <a:pt x="1334616" y="150986"/>
                    <a:pt x="1325835" y="146670"/>
                  </a:cubicBezTo>
                  <a:lnTo>
                    <a:pt x="1325835" y="221903"/>
                  </a:lnTo>
                  <a:lnTo>
                    <a:pt x="1307976" y="221903"/>
                  </a:lnTo>
                  <a:lnTo>
                    <a:pt x="1307976" y="211857"/>
                  </a:lnTo>
                  <a:lnTo>
                    <a:pt x="1198810" y="211857"/>
                  </a:lnTo>
                  <a:lnTo>
                    <a:pt x="1198810" y="221903"/>
                  </a:lnTo>
                  <a:lnTo>
                    <a:pt x="1180951" y="221903"/>
                  </a:lnTo>
                  <a:lnTo>
                    <a:pt x="1180951" y="148679"/>
                  </a:lnTo>
                  <a:cubicBezTo>
                    <a:pt x="1171277" y="153888"/>
                    <a:pt x="1161380" y="158577"/>
                    <a:pt x="1151260" y="162744"/>
                  </a:cubicBezTo>
                  <a:cubicBezTo>
                    <a:pt x="1148581" y="157237"/>
                    <a:pt x="1145307" y="151954"/>
                    <a:pt x="1141437" y="146894"/>
                  </a:cubicBezTo>
                  <a:cubicBezTo>
                    <a:pt x="1187574" y="127397"/>
                    <a:pt x="1222846" y="103733"/>
                    <a:pt x="1247254" y="75903"/>
                  </a:cubicBezTo>
                  <a:close/>
                  <a:moveTo>
                    <a:pt x="3582702" y="72666"/>
                  </a:moveTo>
                  <a:lnTo>
                    <a:pt x="3602794" y="72666"/>
                  </a:lnTo>
                  <a:lnTo>
                    <a:pt x="3602794" y="138410"/>
                  </a:lnTo>
                  <a:cubicBezTo>
                    <a:pt x="3602794" y="148903"/>
                    <a:pt x="3603203" y="155972"/>
                    <a:pt x="3604022" y="159618"/>
                  </a:cubicBezTo>
                  <a:cubicBezTo>
                    <a:pt x="3605287" y="164902"/>
                    <a:pt x="3607966" y="169050"/>
                    <a:pt x="3612058" y="172064"/>
                  </a:cubicBezTo>
                  <a:cubicBezTo>
                    <a:pt x="3616151" y="175078"/>
                    <a:pt x="3621211" y="176585"/>
                    <a:pt x="3627239" y="176585"/>
                  </a:cubicBezTo>
                  <a:cubicBezTo>
                    <a:pt x="3633266" y="176585"/>
                    <a:pt x="3638922" y="175041"/>
                    <a:pt x="3644205" y="171952"/>
                  </a:cubicBezTo>
                  <a:cubicBezTo>
                    <a:pt x="3649489" y="168864"/>
                    <a:pt x="3653228" y="164660"/>
                    <a:pt x="3655423" y="159339"/>
                  </a:cubicBezTo>
                  <a:cubicBezTo>
                    <a:pt x="3657618" y="154019"/>
                    <a:pt x="3658716" y="146298"/>
                    <a:pt x="3658716" y="136178"/>
                  </a:cubicBezTo>
                  <a:lnTo>
                    <a:pt x="3658716" y="72666"/>
                  </a:lnTo>
                  <a:lnTo>
                    <a:pt x="3678808" y="72666"/>
                  </a:lnTo>
                  <a:lnTo>
                    <a:pt x="3678808" y="191207"/>
                  </a:lnTo>
                  <a:lnTo>
                    <a:pt x="3660837" y="191207"/>
                  </a:lnTo>
                  <a:lnTo>
                    <a:pt x="3660837" y="173794"/>
                  </a:lnTo>
                  <a:cubicBezTo>
                    <a:pt x="3651609" y="187189"/>
                    <a:pt x="3639071" y="193886"/>
                    <a:pt x="3623220" y="193886"/>
                  </a:cubicBezTo>
                  <a:cubicBezTo>
                    <a:pt x="3616225" y="193886"/>
                    <a:pt x="3609696" y="192547"/>
                    <a:pt x="3603631" y="189868"/>
                  </a:cubicBezTo>
                  <a:cubicBezTo>
                    <a:pt x="3597566" y="187189"/>
                    <a:pt x="3593064" y="183822"/>
                    <a:pt x="3590125" y="179766"/>
                  </a:cubicBezTo>
                  <a:cubicBezTo>
                    <a:pt x="3587185" y="175710"/>
                    <a:pt x="3585120" y="170743"/>
                    <a:pt x="3583930" y="164865"/>
                  </a:cubicBezTo>
                  <a:cubicBezTo>
                    <a:pt x="3583111" y="160921"/>
                    <a:pt x="3582702" y="154670"/>
                    <a:pt x="3582702" y="146112"/>
                  </a:cubicBezTo>
                  <a:close/>
                  <a:moveTo>
                    <a:pt x="3457463" y="72666"/>
                  </a:moveTo>
                  <a:lnTo>
                    <a:pt x="3479118" y="72666"/>
                  </a:lnTo>
                  <a:lnTo>
                    <a:pt x="3503786" y="141312"/>
                  </a:lnTo>
                  <a:cubicBezTo>
                    <a:pt x="3506986" y="150019"/>
                    <a:pt x="3509851" y="159172"/>
                    <a:pt x="3512381" y="168771"/>
                  </a:cubicBezTo>
                  <a:cubicBezTo>
                    <a:pt x="3514687" y="159544"/>
                    <a:pt x="3517441" y="150540"/>
                    <a:pt x="3520641" y="141759"/>
                  </a:cubicBezTo>
                  <a:lnTo>
                    <a:pt x="3545979" y="72666"/>
                  </a:lnTo>
                  <a:lnTo>
                    <a:pt x="3566070" y="72666"/>
                  </a:lnTo>
                  <a:lnTo>
                    <a:pt x="3520975" y="193216"/>
                  </a:lnTo>
                  <a:cubicBezTo>
                    <a:pt x="3516139" y="206239"/>
                    <a:pt x="3512381" y="215206"/>
                    <a:pt x="3509702" y="220117"/>
                  </a:cubicBezTo>
                  <a:cubicBezTo>
                    <a:pt x="3506130" y="226740"/>
                    <a:pt x="3502037" y="231595"/>
                    <a:pt x="3497423" y="234684"/>
                  </a:cubicBezTo>
                  <a:cubicBezTo>
                    <a:pt x="3492810" y="237772"/>
                    <a:pt x="3487303" y="239316"/>
                    <a:pt x="3480903" y="239316"/>
                  </a:cubicBezTo>
                  <a:cubicBezTo>
                    <a:pt x="3477034" y="239316"/>
                    <a:pt x="3472718" y="238497"/>
                    <a:pt x="3467955" y="236860"/>
                  </a:cubicBezTo>
                  <a:lnTo>
                    <a:pt x="3465723" y="217996"/>
                  </a:lnTo>
                  <a:cubicBezTo>
                    <a:pt x="3470113" y="219187"/>
                    <a:pt x="3473946" y="219782"/>
                    <a:pt x="3477220" y="219782"/>
                  </a:cubicBezTo>
                  <a:cubicBezTo>
                    <a:pt x="3481685" y="219782"/>
                    <a:pt x="3485257" y="219038"/>
                    <a:pt x="3487936" y="217550"/>
                  </a:cubicBezTo>
                  <a:cubicBezTo>
                    <a:pt x="3490615" y="216061"/>
                    <a:pt x="3492810" y="213978"/>
                    <a:pt x="3494521" y="211299"/>
                  </a:cubicBezTo>
                  <a:cubicBezTo>
                    <a:pt x="3495786" y="209290"/>
                    <a:pt x="3497833" y="204304"/>
                    <a:pt x="3500660" y="196342"/>
                  </a:cubicBezTo>
                  <a:cubicBezTo>
                    <a:pt x="3501033" y="195225"/>
                    <a:pt x="3501628" y="193588"/>
                    <a:pt x="3502446" y="191430"/>
                  </a:cubicBezTo>
                  <a:close/>
                  <a:moveTo>
                    <a:pt x="3173685" y="72666"/>
                  </a:moveTo>
                  <a:lnTo>
                    <a:pt x="3193777" y="72666"/>
                  </a:lnTo>
                  <a:lnTo>
                    <a:pt x="3193777" y="191207"/>
                  </a:lnTo>
                  <a:lnTo>
                    <a:pt x="3173685" y="191207"/>
                  </a:lnTo>
                  <a:close/>
                  <a:moveTo>
                    <a:pt x="3125837" y="72666"/>
                  </a:moveTo>
                  <a:lnTo>
                    <a:pt x="3145929" y="72666"/>
                  </a:lnTo>
                  <a:lnTo>
                    <a:pt x="3145929" y="197681"/>
                  </a:lnTo>
                  <a:cubicBezTo>
                    <a:pt x="3145929" y="212266"/>
                    <a:pt x="3144031" y="222424"/>
                    <a:pt x="3140236" y="228154"/>
                  </a:cubicBezTo>
                  <a:cubicBezTo>
                    <a:pt x="3135399" y="235595"/>
                    <a:pt x="3127362" y="239316"/>
                    <a:pt x="3116126" y="239316"/>
                  </a:cubicBezTo>
                  <a:cubicBezTo>
                    <a:pt x="3110694" y="239316"/>
                    <a:pt x="3105447" y="238609"/>
                    <a:pt x="3100387" y="237195"/>
                  </a:cubicBezTo>
                  <a:lnTo>
                    <a:pt x="3104182" y="220117"/>
                  </a:lnTo>
                  <a:cubicBezTo>
                    <a:pt x="3108201" y="221159"/>
                    <a:pt x="3111363" y="221680"/>
                    <a:pt x="3113670" y="221680"/>
                  </a:cubicBezTo>
                  <a:cubicBezTo>
                    <a:pt x="3117763" y="221680"/>
                    <a:pt x="3120814" y="220322"/>
                    <a:pt x="3122823" y="217606"/>
                  </a:cubicBezTo>
                  <a:cubicBezTo>
                    <a:pt x="3124832" y="214889"/>
                    <a:pt x="3125837" y="208099"/>
                    <a:pt x="3125837" y="197235"/>
                  </a:cubicBezTo>
                  <a:close/>
                  <a:moveTo>
                    <a:pt x="2954610" y="72666"/>
                  </a:moveTo>
                  <a:lnTo>
                    <a:pt x="2974702" y="72666"/>
                  </a:lnTo>
                  <a:lnTo>
                    <a:pt x="2974702" y="191207"/>
                  </a:lnTo>
                  <a:lnTo>
                    <a:pt x="2954610" y="191207"/>
                  </a:lnTo>
                  <a:close/>
                  <a:moveTo>
                    <a:pt x="2830041" y="72666"/>
                  </a:moveTo>
                  <a:lnTo>
                    <a:pt x="2855156" y="72666"/>
                  </a:lnTo>
                  <a:lnTo>
                    <a:pt x="2873350" y="100459"/>
                  </a:lnTo>
                  <a:cubicBezTo>
                    <a:pt x="2876773" y="105743"/>
                    <a:pt x="2879526" y="110170"/>
                    <a:pt x="2881610" y="113742"/>
                  </a:cubicBezTo>
                  <a:cubicBezTo>
                    <a:pt x="2884884" y="108831"/>
                    <a:pt x="2887898" y="104478"/>
                    <a:pt x="2890651" y="100682"/>
                  </a:cubicBezTo>
                  <a:lnTo>
                    <a:pt x="2910631" y="72666"/>
                  </a:lnTo>
                  <a:lnTo>
                    <a:pt x="2934630" y="72666"/>
                  </a:lnTo>
                  <a:lnTo>
                    <a:pt x="2893665" y="128476"/>
                  </a:lnTo>
                  <a:lnTo>
                    <a:pt x="2937755" y="191207"/>
                  </a:lnTo>
                  <a:lnTo>
                    <a:pt x="2913087" y="191207"/>
                  </a:lnTo>
                  <a:lnTo>
                    <a:pt x="2888754" y="154372"/>
                  </a:lnTo>
                  <a:lnTo>
                    <a:pt x="2882280" y="144438"/>
                  </a:lnTo>
                  <a:lnTo>
                    <a:pt x="2851138" y="191207"/>
                  </a:lnTo>
                  <a:lnTo>
                    <a:pt x="2826804" y="191207"/>
                  </a:lnTo>
                  <a:lnTo>
                    <a:pt x="2870113" y="129592"/>
                  </a:lnTo>
                  <a:close/>
                  <a:moveTo>
                    <a:pt x="2282874" y="72666"/>
                  </a:moveTo>
                  <a:lnTo>
                    <a:pt x="2303636" y="72666"/>
                  </a:lnTo>
                  <a:lnTo>
                    <a:pt x="2322500" y="141089"/>
                  </a:lnTo>
                  <a:lnTo>
                    <a:pt x="2329532" y="166539"/>
                  </a:lnTo>
                  <a:cubicBezTo>
                    <a:pt x="2329830" y="165274"/>
                    <a:pt x="2331876" y="157125"/>
                    <a:pt x="2335671" y="142094"/>
                  </a:cubicBezTo>
                  <a:lnTo>
                    <a:pt x="2354535" y="72666"/>
                  </a:lnTo>
                  <a:lnTo>
                    <a:pt x="2375185" y="72666"/>
                  </a:lnTo>
                  <a:lnTo>
                    <a:pt x="2392933" y="141424"/>
                  </a:lnTo>
                  <a:lnTo>
                    <a:pt x="2398849" y="164083"/>
                  </a:lnTo>
                  <a:lnTo>
                    <a:pt x="2405658" y="141201"/>
                  </a:lnTo>
                  <a:lnTo>
                    <a:pt x="2425973" y="72666"/>
                  </a:lnTo>
                  <a:lnTo>
                    <a:pt x="2444799" y="72666"/>
                  </a:lnTo>
                  <a:lnTo>
                    <a:pt x="2445506" y="72666"/>
                  </a:lnTo>
                  <a:lnTo>
                    <a:pt x="2465561" y="72666"/>
                  </a:lnTo>
                  <a:lnTo>
                    <a:pt x="2484425" y="141089"/>
                  </a:lnTo>
                  <a:lnTo>
                    <a:pt x="2491457" y="166539"/>
                  </a:lnTo>
                  <a:cubicBezTo>
                    <a:pt x="2491755" y="165274"/>
                    <a:pt x="2493801" y="157125"/>
                    <a:pt x="2497596" y="142094"/>
                  </a:cubicBezTo>
                  <a:lnTo>
                    <a:pt x="2516460" y="72666"/>
                  </a:lnTo>
                  <a:lnTo>
                    <a:pt x="2537110" y="72666"/>
                  </a:lnTo>
                  <a:lnTo>
                    <a:pt x="2554858" y="141424"/>
                  </a:lnTo>
                  <a:lnTo>
                    <a:pt x="2560774" y="164083"/>
                  </a:lnTo>
                  <a:lnTo>
                    <a:pt x="2567583" y="141201"/>
                  </a:lnTo>
                  <a:lnTo>
                    <a:pt x="2587898" y="72666"/>
                  </a:lnTo>
                  <a:lnTo>
                    <a:pt x="2606724" y="72666"/>
                  </a:lnTo>
                  <a:lnTo>
                    <a:pt x="2607431" y="72666"/>
                  </a:lnTo>
                  <a:lnTo>
                    <a:pt x="2627486" y="72666"/>
                  </a:lnTo>
                  <a:lnTo>
                    <a:pt x="2646350" y="141089"/>
                  </a:lnTo>
                  <a:lnTo>
                    <a:pt x="2653382" y="166539"/>
                  </a:lnTo>
                  <a:cubicBezTo>
                    <a:pt x="2653680" y="165274"/>
                    <a:pt x="2655726" y="157125"/>
                    <a:pt x="2659521" y="142094"/>
                  </a:cubicBezTo>
                  <a:lnTo>
                    <a:pt x="2678385" y="72666"/>
                  </a:lnTo>
                  <a:lnTo>
                    <a:pt x="2699035" y="72666"/>
                  </a:lnTo>
                  <a:lnTo>
                    <a:pt x="2716783" y="141424"/>
                  </a:lnTo>
                  <a:lnTo>
                    <a:pt x="2722699" y="164083"/>
                  </a:lnTo>
                  <a:lnTo>
                    <a:pt x="2729508" y="141201"/>
                  </a:lnTo>
                  <a:lnTo>
                    <a:pt x="2749823" y="72666"/>
                  </a:lnTo>
                  <a:lnTo>
                    <a:pt x="2769356" y="72666"/>
                  </a:lnTo>
                  <a:lnTo>
                    <a:pt x="2732298" y="191207"/>
                  </a:lnTo>
                  <a:lnTo>
                    <a:pt x="2711425" y="191207"/>
                  </a:lnTo>
                  <a:lnTo>
                    <a:pt x="2692561" y="120216"/>
                  </a:lnTo>
                  <a:lnTo>
                    <a:pt x="2687984" y="100013"/>
                  </a:lnTo>
                  <a:lnTo>
                    <a:pt x="2663986" y="191207"/>
                  </a:lnTo>
                  <a:lnTo>
                    <a:pt x="2643001" y="191207"/>
                  </a:lnTo>
                  <a:lnTo>
                    <a:pt x="2607074" y="73808"/>
                  </a:lnTo>
                  <a:lnTo>
                    <a:pt x="2570373" y="191207"/>
                  </a:lnTo>
                  <a:lnTo>
                    <a:pt x="2549500" y="191207"/>
                  </a:lnTo>
                  <a:lnTo>
                    <a:pt x="2530636" y="120216"/>
                  </a:lnTo>
                  <a:lnTo>
                    <a:pt x="2526059" y="100013"/>
                  </a:lnTo>
                  <a:lnTo>
                    <a:pt x="2502061" y="191207"/>
                  </a:lnTo>
                  <a:lnTo>
                    <a:pt x="2481076" y="191207"/>
                  </a:lnTo>
                  <a:lnTo>
                    <a:pt x="2445149" y="73808"/>
                  </a:lnTo>
                  <a:lnTo>
                    <a:pt x="2408448" y="191207"/>
                  </a:lnTo>
                  <a:lnTo>
                    <a:pt x="2387575" y="191207"/>
                  </a:lnTo>
                  <a:lnTo>
                    <a:pt x="2368711" y="120216"/>
                  </a:lnTo>
                  <a:lnTo>
                    <a:pt x="2364134" y="100013"/>
                  </a:lnTo>
                  <a:lnTo>
                    <a:pt x="2340136" y="191207"/>
                  </a:lnTo>
                  <a:lnTo>
                    <a:pt x="2319151" y="191207"/>
                  </a:lnTo>
                  <a:close/>
                  <a:moveTo>
                    <a:pt x="885155" y="71214"/>
                  </a:moveTo>
                  <a:lnTo>
                    <a:pt x="899219" y="82153"/>
                  </a:lnTo>
                  <a:cubicBezTo>
                    <a:pt x="879574" y="104775"/>
                    <a:pt x="853529" y="124793"/>
                    <a:pt x="821085" y="142205"/>
                  </a:cubicBezTo>
                  <a:cubicBezTo>
                    <a:pt x="818406" y="137889"/>
                    <a:pt x="814983" y="132904"/>
                    <a:pt x="810816" y="127248"/>
                  </a:cubicBezTo>
                  <a:cubicBezTo>
                    <a:pt x="844302" y="110877"/>
                    <a:pt x="869082" y="92199"/>
                    <a:pt x="885155" y="71214"/>
                  </a:cubicBezTo>
                  <a:close/>
                  <a:moveTo>
                    <a:pt x="1671414" y="70098"/>
                  </a:moveTo>
                  <a:lnTo>
                    <a:pt x="1747093" y="70098"/>
                  </a:lnTo>
                  <a:lnTo>
                    <a:pt x="1747093" y="84832"/>
                  </a:lnTo>
                  <a:lnTo>
                    <a:pt x="1671414" y="84832"/>
                  </a:lnTo>
                  <a:close/>
                  <a:moveTo>
                    <a:pt x="4065686" y="69987"/>
                  </a:moveTo>
                  <a:cubicBezTo>
                    <a:pt x="4074467" y="69987"/>
                    <a:pt x="4081667" y="71810"/>
                    <a:pt x="4087285" y="75456"/>
                  </a:cubicBezTo>
                  <a:cubicBezTo>
                    <a:pt x="4092903" y="79102"/>
                    <a:pt x="4096866" y="84200"/>
                    <a:pt x="4099173" y="90748"/>
                  </a:cubicBezTo>
                  <a:cubicBezTo>
                    <a:pt x="4108549" y="76907"/>
                    <a:pt x="4120753" y="69987"/>
                    <a:pt x="4135785" y="69987"/>
                  </a:cubicBezTo>
                  <a:cubicBezTo>
                    <a:pt x="4147542" y="69987"/>
                    <a:pt x="4156583" y="73242"/>
                    <a:pt x="4162909" y="79753"/>
                  </a:cubicBezTo>
                  <a:cubicBezTo>
                    <a:pt x="4169234" y="86265"/>
                    <a:pt x="4172396" y="96292"/>
                    <a:pt x="4172396" y="109835"/>
                  </a:cubicBezTo>
                  <a:lnTo>
                    <a:pt x="4172396" y="191207"/>
                  </a:lnTo>
                  <a:lnTo>
                    <a:pt x="4152416" y="191207"/>
                  </a:lnTo>
                  <a:lnTo>
                    <a:pt x="4152416" y="116533"/>
                  </a:lnTo>
                  <a:cubicBezTo>
                    <a:pt x="4152416" y="108496"/>
                    <a:pt x="4151765" y="102710"/>
                    <a:pt x="4150463" y="99176"/>
                  </a:cubicBezTo>
                  <a:cubicBezTo>
                    <a:pt x="4149161" y="95641"/>
                    <a:pt x="4146798" y="92795"/>
                    <a:pt x="4143375" y="90637"/>
                  </a:cubicBezTo>
                  <a:cubicBezTo>
                    <a:pt x="4139952" y="88479"/>
                    <a:pt x="4135933" y="87400"/>
                    <a:pt x="4131320" y="87400"/>
                  </a:cubicBezTo>
                  <a:cubicBezTo>
                    <a:pt x="4122985" y="87400"/>
                    <a:pt x="4116065" y="90171"/>
                    <a:pt x="4110558" y="95715"/>
                  </a:cubicBezTo>
                  <a:cubicBezTo>
                    <a:pt x="4105052" y="101259"/>
                    <a:pt x="4102298" y="110133"/>
                    <a:pt x="4102298" y="122337"/>
                  </a:cubicBezTo>
                  <a:lnTo>
                    <a:pt x="4102298" y="191207"/>
                  </a:lnTo>
                  <a:lnTo>
                    <a:pt x="4082206" y="191207"/>
                  </a:lnTo>
                  <a:lnTo>
                    <a:pt x="4082206" y="114189"/>
                  </a:lnTo>
                  <a:cubicBezTo>
                    <a:pt x="4082206" y="105259"/>
                    <a:pt x="4080569" y="98562"/>
                    <a:pt x="4077295" y="94097"/>
                  </a:cubicBezTo>
                  <a:cubicBezTo>
                    <a:pt x="4074021" y="89632"/>
                    <a:pt x="4068663" y="87400"/>
                    <a:pt x="4061222" y="87400"/>
                  </a:cubicBezTo>
                  <a:cubicBezTo>
                    <a:pt x="4055566" y="87400"/>
                    <a:pt x="4050339" y="88888"/>
                    <a:pt x="4045539" y="91864"/>
                  </a:cubicBezTo>
                  <a:cubicBezTo>
                    <a:pt x="4040739" y="94841"/>
                    <a:pt x="4037260" y="99194"/>
                    <a:pt x="4035102" y="104924"/>
                  </a:cubicBezTo>
                  <a:cubicBezTo>
                    <a:pt x="4032944" y="110654"/>
                    <a:pt x="4031865" y="118914"/>
                    <a:pt x="4031865" y="129704"/>
                  </a:cubicBezTo>
                  <a:lnTo>
                    <a:pt x="4031865" y="191207"/>
                  </a:lnTo>
                  <a:lnTo>
                    <a:pt x="4011773" y="191207"/>
                  </a:lnTo>
                  <a:lnTo>
                    <a:pt x="4011773" y="72666"/>
                  </a:lnTo>
                  <a:lnTo>
                    <a:pt x="4029744" y="72666"/>
                  </a:lnTo>
                  <a:lnTo>
                    <a:pt x="4029744" y="89297"/>
                  </a:lnTo>
                  <a:cubicBezTo>
                    <a:pt x="4033465" y="83493"/>
                    <a:pt x="4038414" y="78823"/>
                    <a:pt x="4044590" y="75289"/>
                  </a:cubicBezTo>
                  <a:cubicBezTo>
                    <a:pt x="4050766" y="71754"/>
                    <a:pt x="4057799" y="69987"/>
                    <a:pt x="4065686" y="69987"/>
                  </a:cubicBezTo>
                  <a:close/>
                  <a:moveTo>
                    <a:pt x="3936057" y="69987"/>
                  </a:moveTo>
                  <a:cubicBezTo>
                    <a:pt x="3952354" y="69987"/>
                    <a:pt x="3965674" y="75326"/>
                    <a:pt x="3976017" y="86004"/>
                  </a:cubicBezTo>
                  <a:cubicBezTo>
                    <a:pt x="3986361" y="96683"/>
                    <a:pt x="3991533" y="111435"/>
                    <a:pt x="3991533" y="130262"/>
                  </a:cubicBezTo>
                  <a:cubicBezTo>
                    <a:pt x="3991533" y="145517"/>
                    <a:pt x="3989245" y="157516"/>
                    <a:pt x="3984668" y="166260"/>
                  </a:cubicBezTo>
                  <a:cubicBezTo>
                    <a:pt x="3980092" y="175003"/>
                    <a:pt x="3973432" y="181794"/>
                    <a:pt x="3964688" y="186631"/>
                  </a:cubicBezTo>
                  <a:cubicBezTo>
                    <a:pt x="3955944" y="191468"/>
                    <a:pt x="3946401" y="193886"/>
                    <a:pt x="3936057" y="193886"/>
                  </a:cubicBezTo>
                  <a:cubicBezTo>
                    <a:pt x="3919463" y="193886"/>
                    <a:pt x="3906050" y="188565"/>
                    <a:pt x="3895818" y="177924"/>
                  </a:cubicBezTo>
                  <a:cubicBezTo>
                    <a:pt x="3885586" y="167283"/>
                    <a:pt x="3880470" y="151954"/>
                    <a:pt x="3880470" y="131936"/>
                  </a:cubicBezTo>
                  <a:cubicBezTo>
                    <a:pt x="3880470" y="109984"/>
                    <a:pt x="3886572" y="93725"/>
                    <a:pt x="3898776" y="83158"/>
                  </a:cubicBezTo>
                  <a:cubicBezTo>
                    <a:pt x="3908970" y="74377"/>
                    <a:pt x="3921398" y="69987"/>
                    <a:pt x="3936057" y="69987"/>
                  </a:cubicBezTo>
                  <a:close/>
                  <a:moveTo>
                    <a:pt x="3821534" y="69987"/>
                  </a:moveTo>
                  <a:cubicBezTo>
                    <a:pt x="3834408" y="69987"/>
                    <a:pt x="3844937" y="73242"/>
                    <a:pt x="3853123" y="79753"/>
                  </a:cubicBezTo>
                  <a:cubicBezTo>
                    <a:pt x="3861308" y="86265"/>
                    <a:pt x="3866554" y="95511"/>
                    <a:pt x="3868861" y="107491"/>
                  </a:cubicBezTo>
                  <a:lnTo>
                    <a:pt x="3849328" y="110505"/>
                  </a:lnTo>
                  <a:cubicBezTo>
                    <a:pt x="3847467" y="102543"/>
                    <a:pt x="3844174" y="96552"/>
                    <a:pt x="3839449" y="92534"/>
                  </a:cubicBezTo>
                  <a:cubicBezTo>
                    <a:pt x="3834724" y="88516"/>
                    <a:pt x="3829012" y="86507"/>
                    <a:pt x="3822315" y="86507"/>
                  </a:cubicBezTo>
                  <a:cubicBezTo>
                    <a:pt x="3812195" y="86507"/>
                    <a:pt x="3803972" y="90134"/>
                    <a:pt x="3797647" y="97390"/>
                  </a:cubicBezTo>
                  <a:cubicBezTo>
                    <a:pt x="3791322" y="104645"/>
                    <a:pt x="3788159" y="116123"/>
                    <a:pt x="3788159" y="131825"/>
                  </a:cubicBezTo>
                  <a:cubicBezTo>
                    <a:pt x="3788159" y="147749"/>
                    <a:pt x="3791210" y="159321"/>
                    <a:pt x="3797312" y="166539"/>
                  </a:cubicBezTo>
                  <a:cubicBezTo>
                    <a:pt x="3803414" y="173757"/>
                    <a:pt x="3811376" y="177366"/>
                    <a:pt x="3821199" y="177366"/>
                  </a:cubicBezTo>
                  <a:cubicBezTo>
                    <a:pt x="3829087" y="177366"/>
                    <a:pt x="3835673" y="174948"/>
                    <a:pt x="3840956" y="170111"/>
                  </a:cubicBezTo>
                  <a:cubicBezTo>
                    <a:pt x="3846239" y="165274"/>
                    <a:pt x="3849588" y="157832"/>
                    <a:pt x="3851002" y="147787"/>
                  </a:cubicBezTo>
                  <a:lnTo>
                    <a:pt x="3870759" y="150354"/>
                  </a:lnTo>
                  <a:cubicBezTo>
                    <a:pt x="3868601" y="163972"/>
                    <a:pt x="3863076" y="174631"/>
                    <a:pt x="3854183" y="182333"/>
                  </a:cubicBezTo>
                  <a:cubicBezTo>
                    <a:pt x="3845291" y="190035"/>
                    <a:pt x="3834370" y="193886"/>
                    <a:pt x="3821422" y="193886"/>
                  </a:cubicBezTo>
                  <a:cubicBezTo>
                    <a:pt x="3805200" y="193886"/>
                    <a:pt x="3792159" y="188584"/>
                    <a:pt x="3782299" y="177980"/>
                  </a:cubicBezTo>
                  <a:cubicBezTo>
                    <a:pt x="3772439" y="167376"/>
                    <a:pt x="3767509" y="152177"/>
                    <a:pt x="3767509" y="132383"/>
                  </a:cubicBezTo>
                  <a:cubicBezTo>
                    <a:pt x="3767509" y="119584"/>
                    <a:pt x="3769630" y="108384"/>
                    <a:pt x="3773872" y="98785"/>
                  </a:cubicBezTo>
                  <a:cubicBezTo>
                    <a:pt x="3778113" y="89185"/>
                    <a:pt x="3784569" y="81986"/>
                    <a:pt x="3793238" y="77186"/>
                  </a:cubicBezTo>
                  <a:cubicBezTo>
                    <a:pt x="3801907" y="72386"/>
                    <a:pt x="3811339" y="69987"/>
                    <a:pt x="3821534" y="69987"/>
                  </a:cubicBezTo>
                  <a:close/>
                  <a:moveTo>
                    <a:pt x="3393132" y="69987"/>
                  </a:moveTo>
                  <a:cubicBezTo>
                    <a:pt x="3409429" y="69987"/>
                    <a:pt x="3422749" y="75326"/>
                    <a:pt x="3433092" y="86004"/>
                  </a:cubicBezTo>
                  <a:cubicBezTo>
                    <a:pt x="3443436" y="96683"/>
                    <a:pt x="3448608" y="111435"/>
                    <a:pt x="3448608" y="130262"/>
                  </a:cubicBezTo>
                  <a:cubicBezTo>
                    <a:pt x="3448608" y="145517"/>
                    <a:pt x="3446320" y="157516"/>
                    <a:pt x="3441743" y="166260"/>
                  </a:cubicBezTo>
                  <a:cubicBezTo>
                    <a:pt x="3437167" y="175003"/>
                    <a:pt x="3430507" y="181794"/>
                    <a:pt x="3421763" y="186631"/>
                  </a:cubicBezTo>
                  <a:cubicBezTo>
                    <a:pt x="3413019" y="191468"/>
                    <a:pt x="3403476" y="193886"/>
                    <a:pt x="3393132" y="193886"/>
                  </a:cubicBezTo>
                  <a:cubicBezTo>
                    <a:pt x="3376538" y="193886"/>
                    <a:pt x="3363125" y="188565"/>
                    <a:pt x="3352893" y="177924"/>
                  </a:cubicBezTo>
                  <a:cubicBezTo>
                    <a:pt x="3342661" y="167283"/>
                    <a:pt x="3337545" y="151954"/>
                    <a:pt x="3337545" y="131936"/>
                  </a:cubicBezTo>
                  <a:cubicBezTo>
                    <a:pt x="3337545" y="109984"/>
                    <a:pt x="3343647" y="93725"/>
                    <a:pt x="3355851" y="83158"/>
                  </a:cubicBezTo>
                  <a:cubicBezTo>
                    <a:pt x="3366045" y="74377"/>
                    <a:pt x="3378473" y="69987"/>
                    <a:pt x="3393132" y="69987"/>
                  </a:cubicBezTo>
                  <a:close/>
                  <a:moveTo>
                    <a:pt x="3271316" y="69987"/>
                  </a:moveTo>
                  <a:cubicBezTo>
                    <a:pt x="3281437" y="69987"/>
                    <a:pt x="3289659" y="71177"/>
                    <a:pt x="3295985" y="73559"/>
                  </a:cubicBezTo>
                  <a:cubicBezTo>
                    <a:pt x="3302310" y="75940"/>
                    <a:pt x="3306961" y="78935"/>
                    <a:pt x="3309937" y="82544"/>
                  </a:cubicBezTo>
                  <a:cubicBezTo>
                    <a:pt x="3312914" y="86153"/>
                    <a:pt x="3314997" y="90711"/>
                    <a:pt x="3316188" y="96218"/>
                  </a:cubicBezTo>
                  <a:cubicBezTo>
                    <a:pt x="3316858" y="99641"/>
                    <a:pt x="3317193" y="105817"/>
                    <a:pt x="3317193" y="114747"/>
                  </a:cubicBezTo>
                  <a:lnTo>
                    <a:pt x="3317193" y="141536"/>
                  </a:lnTo>
                  <a:cubicBezTo>
                    <a:pt x="3317193" y="160214"/>
                    <a:pt x="3317620" y="172027"/>
                    <a:pt x="3318476" y="176975"/>
                  </a:cubicBezTo>
                  <a:cubicBezTo>
                    <a:pt x="3319332" y="181924"/>
                    <a:pt x="3321025" y="186668"/>
                    <a:pt x="3323555" y="191207"/>
                  </a:cubicBezTo>
                  <a:lnTo>
                    <a:pt x="3302570" y="191207"/>
                  </a:lnTo>
                  <a:cubicBezTo>
                    <a:pt x="3300487" y="187040"/>
                    <a:pt x="3299147" y="182166"/>
                    <a:pt x="3298552" y="176585"/>
                  </a:cubicBezTo>
                  <a:cubicBezTo>
                    <a:pt x="3291110" y="182910"/>
                    <a:pt x="3283948" y="187375"/>
                    <a:pt x="3277065" y="189979"/>
                  </a:cubicBezTo>
                  <a:cubicBezTo>
                    <a:pt x="3270181" y="192584"/>
                    <a:pt x="3262796" y="193886"/>
                    <a:pt x="3254908" y="193886"/>
                  </a:cubicBezTo>
                  <a:cubicBezTo>
                    <a:pt x="3241886" y="193886"/>
                    <a:pt x="3231877" y="190705"/>
                    <a:pt x="3224882" y="184342"/>
                  </a:cubicBezTo>
                  <a:cubicBezTo>
                    <a:pt x="3217887" y="177980"/>
                    <a:pt x="3214390" y="169850"/>
                    <a:pt x="3214390" y="159953"/>
                  </a:cubicBezTo>
                  <a:cubicBezTo>
                    <a:pt x="3214390" y="154149"/>
                    <a:pt x="3215710" y="148847"/>
                    <a:pt x="3218352" y="144047"/>
                  </a:cubicBezTo>
                  <a:cubicBezTo>
                    <a:pt x="3220994" y="139248"/>
                    <a:pt x="3224454" y="135397"/>
                    <a:pt x="3228733" y="132494"/>
                  </a:cubicBezTo>
                  <a:cubicBezTo>
                    <a:pt x="3233012" y="129592"/>
                    <a:pt x="3237830" y="127397"/>
                    <a:pt x="3243188" y="125909"/>
                  </a:cubicBezTo>
                  <a:cubicBezTo>
                    <a:pt x="3247132" y="124867"/>
                    <a:pt x="3253085" y="123862"/>
                    <a:pt x="3261047" y="122895"/>
                  </a:cubicBezTo>
                  <a:cubicBezTo>
                    <a:pt x="3277269" y="120960"/>
                    <a:pt x="3289213" y="118653"/>
                    <a:pt x="3296878" y="115975"/>
                  </a:cubicBezTo>
                  <a:cubicBezTo>
                    <a:pt x="3296952" y="113221"/>
                    <a:pt x="3296989" y="111472"/>
                    <a:pt x="3296989" y="110728"/>
                  </a:cubicBezTo>
                  <a:cubicBezTo>
                    <a:pt x="3296989" y="102543"/>
                    <a:pt x="3295092" y="96776"/>
                    <a:pt x="3291296" y="93427"/>
                  </a:cubicBezTo>
                  <a:cubicBezTo>
                    <a:pt x="3286162" y="88888"/>
                    <a:pt x="3278534" y="86618"/>
                    <a:pt x="3268414" y="86618"/>
                  </a:cubicBezTo>
                  <a:cubicBezTo>
                    <a:pt x="3258964" y="86618"/>
                    <a:pt x="3251987" y="88274"/>
                    <a:pt x="3247485" y="91585"/>
                  </a:cubicBezTo>
                  <a:cubicBezTo>
                    <a:pt x="3242983" y="94897"/>
                    <a:pt x="3239653" y="100757"/>
                    <a:pt x="3237495" y="109166"/>
                  </a:cubicBezTo>
                  <a:lnTo>
                    <a:pt x="3217850" y="106487"/>
                  </a:lnTo>
                  <a:cubicBezTo>
                    <a:pt x="3219636" y="98078"/>
                    <a:pt x="3222575" y="91288"/>
                    <a:pt x="3226668" y="86116"/>
                  </a:cubicBezTo>
                  <a:cubicBezTo>
                    <a:pt x="3230761" y="80944"/>
                    <a:pt x="3236677" y="76963"/>
                    <a:pt x="3244416" y="74172"/>
                  </a:cubicBezTo>
                  <a:cubicBezTo>
                    <a:pt x="3252155" y="71382"/>
                    <a:pt x="3261122" y="69987"/>
                    <a:pt x="3271316" y="69987"/>
                  </a:cubicBezTo>
                  <a:close/>
                  <a:moveTo>
                    <a:pt x="3057934" y="69987"/>
                  </a:moveTo>
                  <a:cubicBezTo>
                    <a:pt x="3065078" y="69987"/>
                    <a:pt x="3071645" y="71270"/>
                    <a:pt x="3077635" y="73838"/>
                  </a:cubicBezTo>
                  <a:cubicBezTo>
                    <a:pt x="3083625" y="76405"/>
                    <a:pt x="3088109" y="79772"/>
                    <a:pt x="3091085" y="83939"/>
                  </a:cubicBezTo>
                  <a:cubicBezTo>
                    <a:pt x="3094062" y="88106"/>
                    <a:pt x="3096146" y="93055"/>
                    <a:pt x="3097336" y="98785"/>
                  </a:cubicBezTo>
                  <a:cubicBezTo>
                    <a:pt x="3098080" y="102506"/>
                    <a:pt x="3098452" y="109017"/>
                    <a:pt x="3098452" y="118319"/>
                  </a:cubicBezTo>
                  <a:lnTo>
                    <a:pt x="3098452" y="191207"/>
                  </a:lnTo>
                  <a:lnTo>
                    <a:pt x="3078361" y="191207"/>
                  </a:lnTo>
                  <a:lnTo>
                    <a:pt x="3078361" y="119100"/>
                  </a:lnTo>
                  <a:cubicBezTo>
                    <a:pt x="3078361" y="110914"/>
                    <a:pt x="3077579" y="104794"/>
                    <a:pt x="3076017" y="100738"/>
                  </a:cubicBezTo>
                  <a:cubicBezTo>
                    <a:pt x="3074454" y="96683"/>
                    <a:pt x="3071682" y="93446"/>
                    <a:pt x="3067701" y="91027"/>
                  </a:cubicBezTo>
                  <a:cubicBezTo>
                    <a:pt x="3063720" y="88609"/>
                    <a:pt x="3059050" y="87400"/>
                    <a:pt x="3053692" y="87400"/>
                  </a:cubicBezTo>
                  <a:cubicBezTo>
                    <a:pt x="3045135" y="87400"/>
                    <a:pt x="3037749" y="90116"/>
                    <a:pt x="3031536" y="95548"/>
                  </a:cubicBezTo>
                  <a:cubicBezTo>
                    <a:pt x="3025322" y="100980"/>
                    <a:pt x="3022215" y="111286"/>
                    <a:pt x="3022215" y="126467"/>
                  </a:cubicBezTo>
                  <a:lnTo>
                    <a:pt x="3022215" y="191207"/>
                  </a:lnTo>
                  <a:lnTo>
                    <a:pt x="3002123" y="191207"/>
                  </a:lnTo>
                  <a:lnTo>
                    <a:pt x="3002123" y="72666"/>
                  </a:lnTo>
                  <a:lnTo>
                    <a:pt x="3020206" y="72666"/>
                  </a:lnTo>
                  <a:lnTo>
                    <a:pt x="3020206" y="89520"/>
                  </a:lnTo>
                  <a:cubicBezTo>
                    <a:pt x="3028912" y="76498"/>
                    <a:pt x="3041488" y="69987"/>
                    <a:pt x="3057934" y="69987"/>
                  </a:cubicBezTo>
                  <a:close/>
                  <a:moveTo>
                    <a:pt x="2168128" y="65075"/>
                  </a:moveTo>
                  <a:cubicBezTo>
                    <a:pt x="2172072" y="65075"/>
                    <a:pt x="2175458" y="66452"/>
                    <a:pt x="2178285" y="69205"/>
                  </a:cubicBezTo>
                  <a:cubicBezTo>
                    <a:pt x="2181113" y="71959"/>
                    <a:pt x="2182527" y="75270"/>
                    <a:pt x="2182527" y="79140"/>
                  </a:cubicBezTo>
                  <a:cubicBezTo>
                    <a:pt x="2182527" y="83009"/>
                    <a:pt x="2181150" y="86339"/>
                    <a:pt x="2178397" y="89130"/>
                  </a:cubicBezTo>
                  <a:cubicBezTo>
                    <a:pt x="2175643" y="91920"/>
                    <a:pt x="2172221" y="93315"/>
                    <a:pt x="2168128" y="93315"/>
                  </a:cubicBezTo>
                  <a:cubicBezTo>
                    <a:pt x="2164035" y="93315"/>
                    <a:pt x="2160612" y="91920"/>
                    <a:pt x="2157859" y="89130"/>
                  </a:cubicBezTo>
                  <a:cubicBezTo>
                    <a:pt x="2155105" y="86339"/>
                    <a:pt x="2153729" y="83009"/>
                    <a:pt x="2153729" y="79140"/>
                  </a:cubicBezTo>
                  <a:cubicBezTo>
                    <a:pt x="2153729" y="75270"/>
                    <a:pt x="2155143" y="71959"/>
                    <a:pt x="2157970" y="69205"/>
                  </a:cubicBezTo>
                  <a:cubicBezTo>
                    <a:pt x="2160798" y="66452"/>
                    <a:pt x="2164184" y="65075"/>
                    <a:pt x="2168128" y="65075"/>
                  </a:cubicBezTo>
                  <a:close/>
                  <a:moveTo>
                    <a:pt x="121220" y="63401"/>
                  </a:moveTo>
                  <a:cubicBezTo>
                    <a:pt x="121146" y="72405"/>
                    <a:pt x="121034" y="80442"/>
                    <a:pt x="120885" y="87511"/>
                  </a:cubicBezTo>
                  <a:lnTo>
                    <a:pt x="178370" y="87511"/>
                  </a:lnTo>
                  <a:lnTo>
                    <a:pt x="178370" y="63401"/>
                  </a:lnTo>
                  <a:close/>
                  <a:moveTo>
                    <a:pt x="42639" y="63401"/>
                  </a:moveTo>
                  <a:lnTo>
                    <a:pt x="42639" y="87511"/>
                  </a:lnTo>
                  <a:lnTo>
                    <a:pt x="103584" y="87511"/>
                  </a:lnTo>
                  <a:cubicBezTo>
                    <a:pt x="103733" y="80367"/>
                    <a:pt x="103845" y="72331"/>
                    <a:pt x="103919" y="63401"/>
                  </a:cubicBezTo>
                  <a:close/>
                  <a:moveTo>
                    <a:pt x="1282303" y="54025"/>
                  </a:moveTo>
                  <a:cubicBezTo>
                    <a:pt x="1304627" y="64294"/>
                    <a:pt x="1327621" y="75977"/>
                    <a:pt x="1351285" y="89074"/>
                  </a:cubicBezTo>
                  <a:lnTo>
                    <a:pt x="1341016" y="104924"/>
                  </a:lnTo>
                  <a:cubicBezTo>
                    <a:pt x="1322561" y="93613"/>
                    <a:pt x="1299865" y="81260"/>
                    <a:pt x="1272927" y="67866"/>
                  </a:cubicBezTo>
                  <a:close/>
                  <a:moveTo>
                    <a:pt x="1222697" y="53802"/>
                  </a:moveTo>
                  <a:lnTo>
                    <a:pt x="1233413" y="68312"/>
                  </a:lnTo>
                  <a:cubicBezTo>
                    <a:pt x="1206028" y="85130"/>
                    <a:pt x="1183035" y="98004"/>
                    <a:pt x="1164431" y="106933"/>
                  </a:cubicBezTo>
                  <a:cubicBezTo>
                    <a:pt x="1161752" y="102022"/>
                    <a:pt x="1158329" y="96887"/>
                    <a:pt x="1154162" y="91529"/>
                  </a:cubicBezTo>
                  <a:cubicBezTo>
                    <a:pt x="1179760" y="80367"/>
                    <a:pt x="1202605" y="67791"/>
                    <a:pt x="1222697" y="53802"/>
                  </a:cubicBezTo>
                  <a:close/>
                  <a:moveTo>
                    <a:pt x="706338" y="45318"/>
                  </a:moveTo>
                  <a:cubicBezTo>
                    <a:pt x="713333" y="56927"/>
                    <a:pt x="720105" y="68610"/>
                    <a:pt x="726653" y="80367"/>
                  </a:cubicBezTo>
                  <a:lnTo>
                    <a:pt x="712143" y="88627"/>
                  </a:lnTo>
                  <a:cubicBezTo>
                    <a:pt x="706785" y="77465"/>
                    <a:pt x="700385" y="65485"/>
                    <a:pt x="692944" y="52685"/>
                  </a:cubicBezTo>
                  <a:close/>
                  <a:moveTo>
                    <a:pt x="747638" y="37282"/>
                  </a:moveTo>
                  <a:cubicBezTo>
                    <a:pt x="754782" y="50081"/>
                    <a:pt x="761405" y="62285"/>
                    <a:pt x="767506" y="73893"/>
                  </a:cubicBezTo>
                  <a:lnTo>
                    <a:pt x="752549" y="81707"/>
                  </a:lnTo>
                  <a:cubicBezTo>
                    <a:pt x="747489" y="69949"/>
                    <a:pt x="741313" y="57522"/>
                    <a:pt x="734020" y="44425"/>
                  </a:cubicBezTo>
                  <a:close/>
                  <a:moveTo>
                    <a:pt x="797867" y="36165"/>
                  </a:moveTo>
                  <a:lnTo>
                    <a:pt x="812825" y="44202"/>
                  </a:lnTo>
                  <a:cubicBezTo>
                    <a:pt x="806425" y="55960"/>
                    <a:pt x="797719" y="71289"/>
                    <a:pt x="786705" y="90190"/>
                  </a:cubicBezTo>
                  <a:lnTo>
                    <a:pt x="772864" y="83270"/>
                  </a:lnTo>
                  <a:cubicBezTo>
                    <a:pt x="780901" y="69875"/>
                    <a:pt x="789235" y="54174"/>
                    <a:pt x="797867" y="36165"/>
                  </a:cubicBezTo>
                  <a:close/>
                  <a:moveTo>
                    <a:pt x="3173685" y="27571"/>
                  </a:moveTo>
                  <a:lnTo>
                    <a:pt x="3193777" y="27571"/>
                  </a:lnTo>
                  <a:lnTo>
                    <a:pt x="3193777" y="50676"/>
                  </a:lnTo>
                  <a:lnTo>
                    <a:pt x="3173685" y="50676"/>
                  </a:lnTo>
                  <a:close/>
                  <a:moveTo>
                    <a:pt x="3125837" y="27571"/>
                  </a:moveTo>
                  <a:lnTo>
                    <a:pt x="3145929" y="27571"/>
                  </a:lnTo>
                  <a:lnTo>
                    <a:pt x="3145929" y="50899"/>
                  </a:lnTo>
                  <a:lnTo>
                    <a:pt x="3125837" y="50899"/>
                  </a:lnTo>
                  <a:close/>
                  <a:moveTo>
                    <a:pt x="2954610" y="27571"/>
                  </a:moveTo>
                  <a:lnTo>
                    <a:pt x="2974702" y="27571"/>
                  </a:lnTo>
                  <a:lnTo>
                    <a:pt x="2974702" y="50676"/>
                  </a:lnTo>
                  <a:lnTo>
                    <a:pt x="2954610" y="50676"/>
                  </a:lnTo>
                  <a:close/>
                  <a:moveTo>
                    <a:pt x="527744" y="18529"/>
                  </a:moveTo>
                  <a:lnTo>
                    <a:pt x="542032" y="23664"/>
                  </a:lnTo>
                  <a:cubicBezTo>
                    <a:pt x="536525" y="40184"/>
                    <a:pt x="530721" y="55588"/>
                    <a:pt x="524619" y="69875"/>
                  </a:cubicBezTo>
                  <a:lnTo>
                    <a:pt x="511448" y="64071"/>
                  </a:lnTo>
                  <a:cubicBezTo>
                    <a:pt x="517996" y="49634"/>
                    <a:pt x="523428" y="34454"/>
                    <a:pt x="527744" y="18529"/>
                  </a:cubicBezTo>
                  <a:close/>
                  <a:moveTo>
                    <a:pt x="471934" y="18306"/>
                  </a:moveTo>
                  <a:cubicBezTo>
                    <a:pt x="477292" y="33338"/>
                    <a:pt x="482352" y="48444"/>
                    <a:pt x="487114" y="63624"/>
                  </a:cubicBezTo>
                  <a:lnTo>
                    <a:pt x="473050" y="69429"/>
                  </a:lnTo>
                  <a:cubicBezTo>
                    <a:pt x="467990" y="51271"/>
                    <a:pt x="463227" y="35793"/>
                    <a:pt x="458763" y="22994"/>
                  </a:cubicBezTo>
                  <a:close/>
                  <a:moveTo>
                    <a:pt x="1611585" y="15627"/>
                  </a:moveTo>
                  <a:lnTo>
                    <a:pt x="1699989" y="15627"/>
                  </a:lnTo>
                  <a:lnTo>
                    <a:pt x="1699989" y="31031"/>
                  </a:lnTo>
                  <a:cubicBezTo>
                    <a:pt x="1679897" y="65261"/>
                    <a:pt x="1648792" y="94060"/>
                    <a:pt x="1606674" y="117426"/>
                  </a:cubicBezTo>
                  <a:cubicBezTo>
                    <a:pt x="1603846" y="112365"/>
                    <a:pt x="1600721" y="107156"/>
                    <a:pt x="1597298" y="101799"/>
                  </a:cubicBezTo>
                  <a:cubicBezTo>
                    <a:pt x="1612925" y="93762"/>
                    <a:pt x="1625575" y="86023"/>
                    <a:pt x="1635249" y="78581"/>
                  </a:cubicBezTo>
                  <a:cubicBezTo>
                    <a:pt x="1625873" y="68908"/>
                    <a:pt x="1616273" y="59383"/>
                    <a:pt x="1606451" y="50006"/>
                  </a:cubicBezTo>
                  <a:lnTo>
                    <a:pt x="1616943" y="39514"/>
                  </a:lnTo>
                  <a:cubicBezTo>
                    <a:pt x="1628105" y="49634"/>
                    <a:pt x="1638374" y="59234"/>
                    <a:pt x="1647750" y="68312"/>
                  </a:cubicBezTo>
                  <a:cubicBezTo>
                    <a:pt x="1660103" y="57448"/>
                    <a:pt x="1670670" y="44946"/>
                    <a:pt x="1679451" y="30808"/>
                  </a:cubicBezTo>
                  <a:lnTo>
                    <a:pt x="1611585" y="30808"/>
                  </a:lnTo>
                  <a:close/>
                  <a:moveTo>
                    <a:pt x="1855142" y="14288"/>
                  </a:moveTo>
                  <a:lnTo>
                    <a:pt x="2014537" y="14288"/>
                  </a:lnTo>
                  <a:lnTo>
                    <a:pt x="2014537" y="91083"/>
                  </a:lnTo>
                  <a:lnTo>
                    <a:pt x="2049140" y="91083"/>
                  </a:lnTo>
                  <a:lnTo>
                    <a:pt x="2049140" y="106040"/>
                  </a:lnTo>
                  <a:lnTo>
                    <a:pt x="1949127" y="106040"/>
                  </a:lnTo>
                  <a:lnTo>
                    <a:pt x="1949127" y="111175"/>
                  </a:lnTo>
                  <a:cubicBezTo>
                    <a:pt x="1955229" y="124569"/>
                    <a:pt x="1963117" y="136327"/>
                    <a:pt x="1972791" y="146447"/>
                  </a:cubicBezTo>
                  <a:cubicBezTo>
                    <a:pt x="1990055" y="135285"/>
                    <a:pt x="2005682" y="124346"/>
                    <a:pt x="2019672" y="113630"/>
                  </a:cubicBezTo>
                  <a:lnTo>
                    <a:pt x="2032620" y="128364"/>
                  </a:lnTo>
                  <a:cubicBezTo>
                    <a:pt x="2019969" y="136699"/>
                    <a:pt x="2004268" y="146521"/>
                    <a:pt x="1985516" y="157832"/>
                  </a:cubicBezTo>
                  <a:cubicBezTo>
                    <a:pt x="2002929" y="171376"/>
                    <a:pt x="2024658" y="181124"/>
                    <a:pt x="2050702" y="187077"/>
                  </a:cubicBezTo>
                  <a:cubicBezTo>
                    <a:pt x="2046089" y="193477"/>
                    <a:pt x="2041996" y="199579"/>
                    <a:pt x="2038424" y="205383"/>
                  </a:cubicBezTo>
                  <a:cubicBezTo>
                    <a:pt x="1997943" y="193030"/>
                    <a:pt x="1968177" y="172046"/>
                    <a:pt x="1949127" y="142429"/>
                  </a:cubicBezTo>
                  <a:lnTo>
                    <a:pt x="1949127" y="190872"/>
                  </a:lnTo>
                  <a:cubicBezTo>
                    <a:pt x="1949127" y="208880"/>
                    <a:pt x="1939900" y="217885"/>
                    <a:pt x="1921445" y="217885"/>
                  </a:cubicBezTo>
                  <a:cubicBezTo>
                    <a:pt x="1912664" y="217885"/>
                    <a:pt x="1902246" y="217736"/>
                    <a:pt x="1890191" y="217438"/>
                  </a:cubicBezTo>
                  <a:cubicBezTo>
                    <a:pt x="1889298" y="211931"/>
                    <a:pt x="1888257" y="205532"/>
                    <a:pt x="1887066" y="198239"/>
                  </a:cubicBezTo>
                  <a:cubicBezTo>
                    <a:pt x="1897782" y="199430"/>
                    <a:pt x="1907381" y="200100"/>
                    <a:pt x="1915864" y="200248"/>
                  </a:cubicBezTo>
                  <a:cubicBezTo>
                    <a:pt x="1926431" y="200248"/>
                    <a:pt x="1931714" y="195486"/>
                    <a:pt x="1931714" y="185961"/>
                  </a:cubicBezTo>
                  <a:lnTo>
                    <a:pt x="1931714" y="106040"/>
                  </a:lnTo>
                  <a:lnTo>
                    <a:pt x="1831255" y="106040"/>
                  </a:lnTo>
                  <a:lnTo>
                    <a:pt x="1831255" y="91083"/>
                  </a:lnTo>
                  <a:lnTo>
                    <a:pt x="1997794" y="91083"/>
                  </a:lnTo>
                  <a:lnTo>
                    <a:pt x="1997794" y="67196"/>
                  </a:lnTo>
                  <a:lnTo>
                    <a:pt x="1859384" y="67196"/>
                  </a:lnTo>
                  <a:lnTo>
                    <a:pt x="1859384" y="52909"/>
                  </a:lnTo>
                  <a:lnTo>
                    <a:pt x="1997794" y="52909"/>
                  </a:lnTo>
                  <a:lnTo>
                    <a:pt x="1997794" y="29245"/>
                  </a:lnTo>
                  <a:lnTo>
                    <a:pt x="1855142" y="29245"/>
                  </a:lnTo>
                  <a:close/>
                  <a:moveTo>
                    <a:pt x="8036" y="12055"/>
                  </a:moveTo>
                  <a:lnTo>
                    <a:pt x="212973" y="12055"/>
                  </a:lnTo>
                  <a:lnTo>
                    <a:pt x="212973" y="27682"/>
                  </a:lnTo>
                  <a:lnTo>
                    <a:pt x="121444" y="27682"/>
                  </a:lnTo>
                  <a:cubicBezTo>
                    <a:pt x="121444" y="35049"/>
                    <a:pt x="121406" y="41895"/>
                    <a:pt x="121332" y="48221"/>
                  </a:cubicBezTo>
                  <a:lnTo>
                    <a:pt x="195337" y="48221"/>
                  </a:lnTo>
                  <a:lnTo>
                    <a:pt x="195337" y="152698"/>
                  </a:lnTo>
                  <a:lnTo>
                    <a:pt x="178370" y="152698"/>
                  </a:lnTo>
                  <a:lnTo>
                    <a:pt x="178370" y="141759"/>
                  </a:lnTo>
                  <a:lnTo>
                    <a:pt x="115862" y="141759"/>
                  </a:lnTo>
                  <a:cubicBezTo>
                    <a:pt x="111993" y="159395"/>
                    <a:pt x="105854" y="172976"/>
                    <a:pt x="97445" y="182501"/>
                  </a:cubicBezTo>
                  <a:cubicBezTo>
                    <a:pt x="127285" y="193440"/>
                    <a:pt x="168845" y="198835"/>
                    <a:pt x="222126" y="198686"/>
                  </a:cubicBezTo>
                  <a:cubicBezTo>
                    <a:pt x="218405" y="205234"/>
                    <a:pt x="215354" y="211187"/>
                    <a:pt x="212973" y="216545"/>
                  </a:cubicBezTo>
                  <a:cubicBezTo>
                    <a:pt x="153888" y="214908"/>
                    <a:pt x="110467" y="207653"/>
                    <a:pt x="82711" y="194779"/>
                  </a:cubicBezTo>
                  <a:cubicBezTo>
                    <a:pt x="65596" y="206090"/>
                    <a:pt x="41448" y="215206"/>
                    <a:pt x="10269" y="222126"/>
                  </a:cubicBezTo>
                  <a:cubicBezTo>
                    <a:pt x="7292" y="216917"/>
                    <a:pt x="3869" y="211634"/>
                    <a:pt x="0" y="206276"/>
                  </a:cubicBezTo>
                  <a:cubicBezTo>
                    <a:pt x="27235" y="201737"/>
                    <a:pt x="49187" y="194742"/>
                    <a:pt x="65856" y="185291"/>
                  </a:cubicBezTo>
                  <a:cubicBezTo>
                    <a:pt x="53131" y="176510"/>
                    <a:pt x="41597" y="164976"/>
                    <a:pt x="31254" y="150689"/>
                  </a:cubicBezTo>
                  <a:lnTo>
                    <a:pt x="42974" y="141759"/>
                  </a:lnTo>
                  <a:lnTo>
                    <a:pt x="25673" y="141759"/>
                  </a:lnTo>
                  <a:lnTo>
                    <a:pt x="25673" y="48221"/>
                  </a:lnTo>
                  <a:lnTo>
                    <a:pt x="104031" y="48221"/>
                  </a:lnTo>
                  <a:cubicBezTo>
                    <a:pt x="104105" y="41821"/>
                    <a:pt x="104179" y="34975"/>
                    <a:pt x="104254" y="27682"/>
                  </a:cubicBezTo>
                  <a:lnTo>
                    <a:pt x="8036" y="27682"/>
                  </a:lnTo>
                  <a:close/>
                  <a:moveTo>
                    <a:pt x="879351" y="11162"/>
                  </a:moveTo>
                  <a:lnTo>
                    <a:pt x="894308" y="20762"/>
                  </a:lnTo>
                  <a:cubicBezTo>
                    <a:pt x="875258" y="43384"/>
                    <a:pt x="849362" y="63699"/>
                    <a:pt x="816620" y="81707"/>
                  </a:cubicBezTo>
                  <a:cubicBezTo>
                    <a:pt x="812453" y="76051"/>
                    <a:pt x="808732" y="71214"/>
                    <a:pt x="805458" y="67196"/>
                  </a:cubicBezTo>
                  <a:cubicBezTo>
                    <a:pt x="837753" y="51867"/>
                    <a:pt x="862384" y="33189"/>
                    <a:pt x="879351" y="11162"/>
                  </a:cubicBezTo>
                  <a:close/>
                  <a:moveTo>
                    <a:pt x="807244" y="9823"/>
                  </a:moveTo>
                  <a:lnTo>
                    <a:pt x="811262" y="25896"/>
                  </a:lnTo>
                  <a:cubicBezTo>
                    <a:pt x="782389" y="27980"/>
                    <a:pt x="743099" y="30436"/>
                    <a:pt x="693390" y="33263"/>
                  </a:cubicBezTo>
                  <a:cubicBezTo>
                    <a:pt x="692348" y="28203"/>
                    <a:pt x="691009" y="22771"/>
                    <a:pt x="689372" y="16967"/>
                  </a:cubicBezTo>
                  <a:cubicBezTo>
                    <a:pt x="732978" y="14883"/>
                    <a:pt x="772269" y="12502"/>
                    <a:pt x="807244" y="9823"/>
                  </a:cubicBezTo>
                  <a:close/>
                  <a:moveTo>
                    <a:pt x="1397273" y="7590"/>
                  </a:moveTo>
                  <a:cubicBezTo>
                    <a:pt x="1409477" y="19646"/>
                    <a:pt x="1420267" y="30882"/>
                    <a:pt x="1429643" y="41300"/>
                  </a:cubicBezTo>
                  <a:lnTo>
                    <a:pt x="1414016" y="54248"/>
                  </a:lnTo>
                  <a:cubicBezTo>
                    <a:pt x="1403746" y="41002"/>
                    <a:pt x="1393701" y="29245"/>
                    <a:pt x="1383878" y="18976"/>
                  </a:cubicBezTo>
                  <a:close/>
                  <a:moveTo>
                    <a:pt x="1782142" y="3349"/>
                  </a:moveTo>
                  <a:lnTo>
                    <a:pt x="1793081" y="17413"/>
                  </a:lnTo>
                  <a:cubicBezTo>
                    <a:pt x="1779091" y="25747"/>
                    <a:pt x="1763985" y="34231"/>
                    <a:pt x="1747763" y="42863"/>
                  </a:cubicBezTo>
                  <a:cubicBezTo>
                    <a:pt x="1751781" y="48816"/>
                    <a:pt x="1756172" y="54248"/>
                    <a:pt x="1760934" y="59159"/>
                  </a:cubicBezTo>
                  <a:cubicBezTo>
                    <a:pt x="1776561" y="50527"/>
                    <a:pt x="1791072" y="41746"/>
                    <a:pt x="1804466" y="32817"/>
                  </a:cubicBezTo>
                  <a:lnTo>
                    <a:pt x="1815628" y="47104"/>
                  </a:lnTo>
                  <a:cubicBezTo>
                    <a:pt x="1803276" y="54695"/>
                    <a:pt x="1789360" y="62657"/>
                    <a:pt x="1773882" y="70991"/>
                  </a:cubicBezTo>
                  <a:cubicBezTo>
                    <a:pt x="1788170" y="82153"/>
                    <a:pt x="1804838" y="89595"/>
                    <a:pt x="1823888" y="93315"/>
                  </a:cubicBezTo>
                  <a:cubicBezTo>
                    <a:pt x="1819572" y="99269"/>
                    <a:pt x="1815480" y="105296"/>
                    <a:pt x="1811610" y="111398"/>
                  </a:cubicBezTo>
                  <a:cubicBezTo>
                    <a:pt x="1764283" y="95027"/>
                    <a:pt x="1731169" y="61243"/>
                    <a:pt x="1712267" y="10046"/>
                  </a:cubicBezTo>
                  <a:lnTo>
                    <a:pt x="1727894" y="3795"/>
                  </a:lnTo>
                  <a:cubicBezTo>
                    <a:pt x="1731317" y="13023"/>
                    <a:pt x="1735112" y="21506"/>
                    <a:pt x="1739280" y="29245"/>
                  </a:cubicBezTo>
                  <a:cubicBezTo>
                    <a:pt x="1755651" y="20315"/>
                    <a:pt x="1769938" y="11683"/>
                    <a:pt x="1782142" y="3349"/>
                  </a:cubicBezTo>
                  <a:close/>
                  <a:moveTo>
                    <a:pt x="1015752" y="3349"/>
                  </a:moveTo>
                  <a:lnTo>
                    <a:pt x="1034058" y="3349"/>
                  </a:lnTo>
                  <a:lnTo>
                    <a:pt x="1034058" y="41746"/>
                  </a:lnTo>
                  <a:lnTo>
                    <a:pt x="1115987" y="41746"/>
                  </a:lnTo>
                  <a:lnTo>
                    <a:pt x="1115987" y="189086"/>
                  </a:lnTo>
                  <a:cubicBezTo>
                    <a:pt x="1115987" y="207988"/>
                    <a:pt x="1106686" y="217364"/>
                    <a:pt x="1088082" y="217215"/>
                  </a:cubicBezTo>
                  <a:cubicBezTo>
                    <a:pt x="1078260" y="217215"/>
                    <a:pt x="1066205" y="217066"/>
                    <a:pt x="1051917" y="216768"/>
                  </a:cubicBezTo>
                  <a:cubicBezTo>
                    <a:pt x="1051471" y="211708"/>
                    <a:pt x="1050354" y="205234"/>
                    <a:pt x="1048568" y="197346"/>
                  </a:cubicBezTo>
                  <a:cubicBezTo>
                    <a:pt x="1062707" y="198537"/>
                    <a:pt x="1074464" y="199207"/>
                    <a:pt x="1083841" y="199355"/>
                  </a:cubicBezTo>
                  <a:cubicBezTo>
                    <a:pt x="1093217" y="199653"/>
                    <a:pt x="1097905" y="194965"/>
                    <a:pt x="1097905" y="185291"/>
                  </a:cubicBezTo>
                  <a:lnTo>
                    <a:pt x="1097905" y="58713"/>
                  </a:lnTo>
                  <a:lnTo>
                    <a:pt x="1033611" y="58713"/>
                  </a:lnTo>
                  <a:cubicBezTo>
                    <a:pt x="1033016" y="72256"/>
                    <a:pt x="1031379" y="84311"/>
                    <a:pt x="1028700" y="94878"/>
                  </a:cubicBezTo>
                  <a:cubicBezTo>
                    <a:pt x="1055042" y="116012"/>
                    <a:pt x="1076325" y="134615"/>
                    <a:pt x="1092547" y="150689"/>
                  </a:cubicBezTo>
                  <a:lnTo>
                    <a:pt x="1078929" y="165199"/>
                  </a:lnTo>
                  <a:cubicBezTo>
                    <a:pt x="1063005" y="147787"/>
                    <a:pt x="1044476" y="129704"/>
                    <a:pt x="1023342" y="110952"/>
                  </a:cubicBezTo>
                  <a:cubicBezTo>
                    <a:pt x="1013222" y="132829"/>
                    <a:pt x="993948" y="151879"/>
                    <a:pt x="965522" y="168102"/>
                  </a:cubicBezTo>
                  <a:cubicBezTo>
                    <a:pt x="959272" y="159470"/>
                    <a:pt x="955104" y="154112"/>
                    <a:pt x="953021" y="152028"/>
                  </a:cubicBezTo>
                  <a:cubicBezTo>
                    <a:pt x="977280" y="139229"/>
                    <a:pt x="993874" y="125016"/>
                    <a:pt x="1002804" y="109389"/>
                  </a:cubicBezTo>
                  <a:cubicBezTo>
                    <a:pt x="1009948" y="97929"/>
                    <a:pt x="1014115" y="81037"/>
                    <a:pt x="1015305" y="58713"/>
                  </a:cubicBezTo>
                  <a:lnTo>
                    <a:pt x="951458" y="58713"/>
                  </a:lnTo>
                  <a:lnTo>
                    <a:pt x="951458" y="219224"/>
                  </a:lnTo>
                  <a:lnTo>
                    <a:pt x="933375" y="219224"/>
                  </a:lnTo>
                  <a:lnTo>
                    <a:pt x="933375" y="41746"/>
                  </a:lnTo>
                  <a:lnTo>
                    <a:pt x="1015752" y="41746"/>
                  </a:lnTo>
                  <a:close/>
                  <a:moveTo>
                    <a:pt x="492472" y="1786"/>
                  </a:moveTo>
                  <a:lnTo>
                    <a:pt x="507206" y="1786"/>
                  </a:lnTo>
                  <a:lnTo>
                    <a:pt x="507206" y="83046"/>
                  </a:lnTo>
                  <a:lnTo>
                    <a:pt x="536004" y="83046"/>
                  </a:lnTo>
                  <a:lnTo>
                    <a:pt x="536004" y="97334"/>
                  </a:lnTo>
                  <a:lnTo>
                    <a:pt x="507206" y="97334"/>
                  </a:lnTo>
                  <a:lnTo>
                    <a:pt x="507206" y="125016"/>
                  </a:lnTo>
                  <a:lnTo>
                    <a:pt x="515466" y="118319"/>
                  </a:lnTo>
                  <a:cubicBezTo>
                    <a:pt x="527968" y="130374"/>
                    <a:pt x="538014" y="140792"/>
                    <a:pt x="545604" y="149572"/>
                  </a:cubicBezTo>
                  <a:lnTo>
                    <a:pt x="533995" y="160288"/>
                  </a:lnTo>
                  <a:cubicBezTo>
                    <a:pt x="524619" y="148828"/>
                    <a:pt x="515689" y="138634"/>
                    <a:pt x="507206" y="129704"/>
                  </a:cubicBezTo>
                  <a:lnTo>
                    <a:pt x="507206" y="221456"/>
                  </a:lnTo>
                  <a:lnTo>
                    <a:pt x="492472" y="221456"/>
                  </a:lnTo>
                  <a:lnTo>
                    <a:pt x="492472" y="127471"/>
                  </a:lnTo>
                  <a:cubicBezTo>
                    <a:pt x="483840" y="149945"/>
                    <a:pt x="473794" y="170334"/>
                    <a:pt x="462334" y="188640"/>
                  </a:cubicBezTo>
                  <a:cubicBezTo>
                    <a:pt x="459953" y="181943"/>
                    <a:pt x="457646" y="175915"/>
                    <a:pt x="455414" y="170557"/>
                  </a:cubicBezTo>
                  <a:cubicBezTo>
                    <a:pt x="469850" y="148680"/>
                    <a:pt x="481608" y="124272"/>
                    <a:pt x="490686" y="97334"/>
                  </a:cubicBezTo>
                  <a:lnTo>
                    <a:pt x="458316" y="97334"/>
                  </a:lnTo>
                  <a:lnTo>
                    <a:pt x="458316" y="83046"/>
                  </a:lnTo>
                  <a:lnTo>
                    <a:pt x="492472" y="83046"/>
                  </a:lnTo>
                  <a:close/>
                  <a:moveTo>
                    <a:pt x="323924" y="1340"/>
                  </a:moveTo>
                  <a:lnTo>
                    <a:pt x="346472" y="1340"/>
                  </a:lnTo>
                  <a:cubicBezTo>
                    <a:pt x="338882" y="9525"/>
                    <a:pt x="331142" y="17190"/>
                    <a:pt x="323255" y="24334"/>
                  </a:cubicBezTo>
                  <a:lnTo>
                    <a:pt x="428402" y="24334"/>
                  </a:lnTo>
                  <a:lnTo>
                    <a:pt x="428402" y="39514"/>
                  </a:lnTo>
                  <a:cubicBezTo>
                    <a:pt x="377205" y="80739"/>
                    <a:pt x="315069" y="111472"/>
                    <a:pt x="241994" y="131713"/>
                  </a:cubicBezTo>
                  <a:cubicBezTo>
                    <a:pt x="238869" y="125760"/>
                    <a:pt x="235446" y="120551"/>
                    <a:pt x="231725" y="116086"/>
                  </a:cubicBezTo>
                  <a:cubicBezTo>
                    <a:pt x="262384" y="108049"/>
                    <a:pt x="289917" y="98896"/>
                    <a:pt x="314325" y="88627"/>
                  </a:cubicBezTo>
                  <a:cubicBezTo>
                    <a:pt x="308967" y="82674"/>
                    <a:pt x="301898" y="75382"/>
                    <a:pt x="293117" y="66750"/>
                  </a:cubicBezTo>
                  <a:lnTo>
                    <a:pt x="305618" y="56927"/>
                  </a:lnTo>
                  <a:cubicBezTo>
                    <a:pt x="314399" y="65410"/>
                    <a:pt x="322510" y="73670"/>
                    <a:pt x="329952" y="81707"/>
                  </a:cubicBezTo>
                  <a:cubicBezTo>
                    <a:pt x="357187" y="69354"/>
                    <a:pt x="381074" y="55439"/>
                    <a:pt x="401613" y="39961"/>
                  </a:cubicBezTo>
                  <a:lnTo>
                    <a:pt x="305395" y="39961"/>
                  </a:lnTo>
                  <a:cubicBezTo>
                    <a:pt x="289917" y="53206"/>
                    <a:pt x="271537" y="65857"/>
                    <a:pt x="250254" y="77912"/>
                  </a:cubicBezTo>
                  <a:cubicBezTo>
                    <a:pt x="246980" y="73447"/>
                    <a:pt x="242887" y="68759"/>
                    <a:pt x="237976" y="63847"/>
                  </a:cubicBezTo>
                  <a:cubicBezTo>
                    <a:pt x="272058" y="45690"/>
                    <a:pt x="300707" y="24854"/>
                    <a:pt x="323924" y="1340"/>
                  </a:cubicBezTo>
                  <a:close/>
                  <a:moveTo>
                    <a:pt x="600075" y="1116"/>
                  </a:moveTo>
                  <a:lnTo>
                    <a:pt x="616148" y="1116"/>
                  </a:lnTo>
                  <a:lnTo>
                    <a:pt x="616148" y="21208"/>
                  </a:lnTo>
                  <a:lnTo>
                    <a:pt x="674861" y="21208"/>
                  </a:lnTo>
                  <a:lnTo>
                    <a:pt x="674861" y="35272"/>
                  </a:lnTo>
                  <a:lnTo>
                    <a:pt x="616148" y="35272"/>
                  </a:lnTo>
                  <a:lnTo>
                    <a:pt x="616148" y="50230"/>
                  </a:lnTo>
                  <a:lnTo>
                    <a:pt x="668164" y="50230"/>
                  </a:lnTo>
                  <a:lnTo>
                    <a:pt x="668164" y="64294"/>
                  </a:lnTo>
                  <a:lnTo>
                    <a:pt x="616148" y="64294"/>
                  </a:lnTo>
                  <a:lnTo>
                    <a:pt x="616148" y="79698"/>
                  </a:lnTo>
                  <a:lnTo>
                    <a:pt x="677986" y="79698"/>
                  </a:lnTo>
                  <a:lnTo>
                    <a:pt x="677986" y="93762"/>
                  </a:lnTo>
                  <a:lnTo>
                    <a:pt x="542255" y="93762"/>
                  </a:lnTo>
                  <a:lnTo>
                    <a:pt x="542255" y="79698"/>
                  </a:lnTo>
                  <a:lnTo>
                    <a:pt x="600075" y="79698"/>
                  </a:lnTo>
                  <a:lnTo>
                    <a:pt x="600075" y="64294"/>
                  </a:lnTo>
                  <a:lnTo>
                    <a:pt x="551631" y="64294"/>
                  </a:lnTo>
                  <a:lnTo>
                    <a:pt x="551631" y="50230"/>
                  </a:lnTo>
                  <a:lnTo>
                    <a:pt x="600075" y="50230"/>
                  </a:lnTo>
                  <a:lnTo>
                    <a:pt x="600075" y="35272"/>
                  </a:lnTo>
                  <a:lnTo>
                    <a:pt x="545827" y="35272"/>
                  </a:lnTo>
                  <a:lnTo>
                    <a:pt x="545827" y="21208"/>
                  </a:lnTo>
                  <a:lnTo>
                    <a:pt x="600075" y="21208"/>
                  </a:lnTo>
                  <a:close/>
                  <a:moveTo>
                    <a:pt x="1253728" y="893"/>
                  </a:moveTo>
                  <a:cubicBezTo>
                    <a:pt x="1259235" y="9376"/>
                    <a:pt x="1264444" y="18380"/>
                    <a:pt x="1269355" y="27905"/>
                  </a:cubicBezTo>
                  <a:lnTo>
                    <a:pt x="1354633" y="27905"/>
                  </a:lnTo>
                  <a:lnTo>
                    <a:pt x="1354633" y="65410"/>
                  </a:lnTo>
                  <a:lnTo>
                    <a:pt x="1336551" y="65410"/>
                  </a:lnTo>
                  <a:lnTo>
                    <a:pt x="1336551" y="43979"/>
                  </a:lnTo>
                  <a:lnTo>
                    <a:pt x="1170012" y="43979"/>
                  </a:lnTo>
                  <a:lnTo>
                    <a:pt x="1170012" y="66303"/>
                  </a:lnTo>
                  <a:lnTo>
                    <a:pt x="1152153" y="66303"/>
                  </a:lnTo>
                  <a:lnTo>
                    <a:pt x="1152153" y="27905"/>
                  </a:lnTo>
                  <a:lnTo>
                    <a:pt x="1247700" y="27905"/>
                  </a:lnTo>
                  <a:cubicBezTo>
                    <a:pt x="1244426" y="21952"/>
                    <a:pt x="1240705" y="15553"/>
                    <a:pt x="1236538" y="8707"/>
                  </a:cubicBezTo>
                  <a:close/>
                  <a:moveTo>
                    <a:pt x="1502420" y="0"/>
                  </a:moveTo>
                  <a:lnTo>
                    <a:pt x="1520502" y="0"/>
                  </a:lnTo>
                  <a:lnTo>
                    <a:pt x="1520502" y="20092"/>
                  </a:lnTo>
                  <a:lnTo>
                    <a:pt x="1588591" y="20092"/>
                  </a:lnTo>
                  <a:lnTo>
                    <a:pt x="1588591" y="34156"/>
                  </a:lnTo>
                  <a:lnTo>
                    <a:pt x="1520502" y="34156"/>
                  </a:lnTo>
                  <a:lnTo>
                    <a:pt x="1520502" y="49113"/>
                  </a:lnTo>
                  <a:lnTo>
                    <a:pt x="1582787" y="49113"/>
                  </a:lnTo>
                  <a:lnTo>
                    <a:pt x="1582787" y="63178"/>
                  </a:lnTo>
                  <a:lnTo>
                    <a:pt x="1520502" y="63178"/>
                  </a:lnTo>
                  <a:lnTo>
                    <a:pt x="1520502" y="78581"/>
                  </a:lnTo>
                  <a:lnTo>
                    <a:pt x="1593056" y="78581"/>
                  </a:lnTo>
                  <a:lnTo>
                    <a:pt x="1593056" y="92646"/>
                  </a:lnTo>
                  <a:lnTo>
                    <a:pt x="1430312" y="92646"/>
                  </a:lnTo>
                  <a:lnTo>
                    <a:pt x="1430312" y="78581"/>
                  </a:lnTo>
                  <a:lnTo>
                    <a:pt x="1502420" y="78581"/>
                  </a:lnTo>
                  <a:lnTo>
                    <a:pt x="1502420" y="63178"/>
                  </a:lnTo>
                  <a:lnTo>
                    <a:pt x="1445270" y="63178"/>
                  </a:lnTo>
                  <a:lnTo>
                    <a:pt x="1445270" y="49113"/>
                  </a:lnTo>
                  <a:lnTo>
                    <a:pt x="1502420" y="49113"/>
                  </a:lnTo>
                  <a:lnTo>
                    <a:pt x="1502420" y="34156"/>
                  </a:lnTo>
                  <a:lnTo>
                    <a:pt x="1437456" y="34156"/>
                  </a:lnTo>
                  <a:lnTo>
                    <a:pt x="1437456" y="20092"/>
                  </a:lnTo>
                  <a:lnTo>
                    <a:pt x="1502420" y="200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kumimoji="1" lang="en-GB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10345" y="1567555"/>
            <a:ext cx="7569723" cy="4136282"/>
            <a:chOff x="3480428" y="2675509"/>
            <a:chExt cx="5195812" cy="2610524"/>
          </a:xfrm>
        </p:grpSpPr>
        <p:sp>
          <p:nvSpPr>
            <p:cNvPr id="3" name="标题 4"/>
            <p:cNvSpPr txBox="1"/>
            <p:nvPr/>
          </p:nvSpPr>
          <p:spPr>
            <a:xfrm>
              <a:off x="3480428" y="3020708"/>
              <a:ext cx="5195812" cy="1325563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CN" altLang="en-US" sz="7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思源黑体" panose="020B0500000000000000" pitchFamily="34" charset="-122"/>
                </a:rPr>
                <a:t>动量定理</a:t>
              </a:r>
            </a:p>
          </p:txBody>
        </p:sp>
        <p:sp>
          <p:nvSpPr>
            <p:cNvPr id="4" name="任意形状 21"/>
            <p:cNvSpPr/>
            <p:nvPr/>
          </p:nvSpPr>
          <p:spPr>
            <a:xfrm flipV="1">
              <a:off x="4581898" y="2675509"/>
              <a:ext cx="3028208" cy="2610524"/>
            </a:xfrm>
            <a:custGeom>
              <a:avLst/>
              <a:gdLst>
                <a:gd name="connsiteX0" fmla="*/ 831344 w 3028208"/>
                <a:gd name="connsiteY0" fmla="*/ 1177172 h 2610524"/>
                <a:gd name="connsiteX1" fmla="*/ 987117 w 3028208"/>
                <a:gd name="connsiteY1" fmla="*/ 1177172 h 2610524"/>
                <a:gd name="connsiteX2" fmla="*/ 1514104 w 3028208"/>
                <a:gd name="connsiteY2" fmla="*/ 268573 h 2610524"/>
                <a:gd name="connsiteX3" fmla="*/ 2041092 w 3028208"/>
                <a:gd name="connsiteY3" fmla="*/ 1177172 h 2610524"/>
                <a:gd name="connsiteX4" fmla="*/ 2196864 w 3028208"/>
                <a:gd name="connsiteY4" fmla="*/ 1177172 h 2610524"/>
                <a:gd name="connsiteX5" fmla="*/ 1514104 w 3028208"/>
                <a:gd name="connsiteY5" fmla="*/ 0 h 2610524"/>
                <a:gd name="connsiteX6" fmla="*/ 2322851 w 3028208"/>
                <a:gd name="connsiteY6" fmla="*/ 2610524 h 2610524"/>
                <a:gd name="connsiteX7" fmla="*/ 3028208 w 3028208"/>
                <a:gd name="connsiteY7" fmla="*/ 2610524 h 2610524"/>
                <a:gd name="connsiteX8" fmla="*/ 2718955 w 3028208"/>
                <a:gd name="connsiteY8" fmla="*/ 2077329 h 2610524"/>
                <a:gd name="connsiteX9" fmla="*/ 2563182 w 3028208"/>
                <a:gd name="connsiteY9" fmla="*/ 2077329 h 2610524"/>
                <a:gd name="connsiteX10" fmla="*/ 2802577 w 3028208"/>
                <a:gd name="connsiteY10" fmla="*/ 2490079 h 2610524"/>
                <a:gd name="connsiteX11" fmla="*/ 2322851 w 3028208"/>
                <a:gd name="connsiteY11" fmla="*/ 2490079 h 2610524"/>
                <a:gd name="connsiteX12" fmla="*/ 0 w 3028208"/>
                <a:gd name="connsiteY12" fmla="*/ 2610524 h 2610524"/>
                <a:gd name="connsiteX13" fmla="*/ 743433 w 3028208"/>
                <a:gd name="connsiteY13" fmla="*/ 2610524 h 2610524"/>
                <a:gd name="connsiteX14" fmla="*/ 743433 w 3028208"/>
                <a:gd name="connsiteY14" fmla="*/ 2490079 h 2610524"/>
                <a:gd name="connsiteX15" fmla="*/ 225631 w 3028208"/>
                <a:gd name="connsiteY15" fmla="*/ 2490079 h 2610524"/>
                <a:gd name="connsiteX16" fmla="*/ 465026 w 3028208"/>
                <a:gd name="connsiteY16" fmla="*/ 2077329 h 2610524"/>
                <a:gd name="connsiteX17" fmla="*/ 309253 w 3028208"/>
                <a:gd name="connsiteY17" fmla="*/ 2077329 h 261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28208" h="2610524">
                  <a:moveTo>
                    <a:pt x="831344" y="1177172"/>
                  </a:moveTo>
                  <a:lnTo>
                    <a:pt x="987117" y="1177172"/>
                  </a:lnTo>
                  <a:lnTo>
                    <a:pt x="1514104" y="268573"/>
                  </a:lnTo>
                  <a:lnTo>
                    <a:pt x="2041092" y="1177172"/>
                  </a:lnTo>
                  <a:lnTo>
                    <a:pt x="2196864" y="1177172"/>
                  </a:lnTo>
                  <a:lnTo>
                    <a:pt x="1514104" y="0"/>
                  </a:lnTo>
                  <a:close/>
                  <a:moveTo>
                    <a:pt x="2322851" y="2610524"/>
                  </a:moveTo>
                  <a:lnTo>
                    <a:pt x="3028208" y="2610524"/>
                  </a:lnTo>
                  <a:lnTo>
                    <a:pt x="2718955" y="2077329"/>
                  </a:lnTo>
                  <a:lnTo>
                    <a:pt x="2563182" y="2077329"/>
                  </a:lnTo>
                  <a:lnTo>
                    <a:pt x="2802577" y="2490079"/>
                  </a:lnTo>
                  <a:lnTo>
                    <a:pt x="2322851" y="2490079"/>
                  </a:lnTo>
                  <a:close/>
                  <a:moveTo>
                    <a:pt x="0" y="2610524"/>
                  </a:moveTo>
                  <a:lnTo>
                    <a:pt x="743433" y="2610524"/>
                  </a:lnTo>
                  <a:lnTo>
                    <a:pt x="743433" y="2490079"/>
                  </a:lnTo>
                  <a:lnTo>
                    <a:pt x="225631" y="2490079"/>
                  </a:lnTo>
                  <a:lnTo>
                    <a:pt x="465026" y="2077329"/>
                  </a:lnTo>
                  <a:lnTo>
                    <a:pt x="309253" y="20773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" name="直线连接符 24"/>
          <p:cNvCxnSpPr/>
          <p:nvPr/>
        </p:nvCxnSpPr>
        <p:spPr>
          <a:xfrm flipH="1">
            <a:off x="6410556" y="4093812"/>
            <a:ext cx="916519" cy="1580205"/>
          </a:xfrm>
          <a:prstGeom prst="line">
            <a:avLst/>
          </a:prstGeom>
          <a:ln w="9525">
            <a:solidFill>
              <a:schemeClr val="bg1">
                <a:alpha val="3415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25"/>
          <p:cNvCxnSpPr/>
          <p:nvPr/>
        </p:nvCxnSpPr>
        <p:spPr>
          <a:xfrm>
            <a:off x="4821382" y="4018736"/>
            <a:ext cx="612150" cy="1055431"/>
          </a:xfrm>
          <a:prstGeom prst="line">
            <a:avLst/>
          </a:prstGeom>
          <a:ln w="9525">
            <a:solidFill>
              <a:schemeClr val="bg1">
                <a:alpha val="3415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26"/>
          <p:cNvCxnSpPr/>
          <p:nvPr/>
        </p:nvCxnSpPr>
        <p:spPr>
          <a:xfrm>
            <a:off x="3730261" y="2021073"/>
            <a:ext cx="378317" cy="652271"/>
          </a:xfrm>
          <a:prstGeom prst="line">
            <a:avLst/>
          </a:prstGeom>
          <a:ln w="9525">
            <a:solidFill>
              <a:schemeClr val="bg1">
                <a:alpha val="3415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28"/>
          <p:cNvCxnSpPr/>
          <p:nvPr/>
        </p:nvCxnSpPr>
        <p:spPr>
          <a:xfrm flipH="1">
            <a:off x="8325552" y="1768118"/>
            <a:ext cx="311960" cy="537860"/>
          </a:xfrm>
          <a:prstGeom prst="line">
            <a:avLst/>
          </a:prstGeom>
          <a:ln w="9525">
            <a:solidFill>
              <a:schemeClr val="bg1">
                <a:alpha val="3415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30"/>
          <p:cNvCxnSpPr/>
          <p:nvPr/>
        </p:nvCxnSpPr>
        <p:spPr>
          <a:xfrm>
            <a:off x="4370119" y="1353788"/>
            <a:ext cx="3633850" cy="0"/>
          </a:xfrm>
          <a:prstGeom prst="line">
            <a:avLst/>
          </a:prstGeom>
          <a:ln w="9525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343" y="1462182"/>
            <a:ext cx="1560711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9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2FC44B8-2E7A-6A9C-5EB8-F115A5F6704C}"/>
              </a:ext>
            </a:extLst>
          </p:cNvPr>
          <p:cNvSpPr/>
          <p:nvPr/>
        </p:nvSpPr>
        <p:spPr>
          <a:xfrm>
            <a:off x="491694" y="829741"/>
            <a:ext cx="11242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如图，一个质量为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的物体在光滑的水平面上受到恒力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的作用，做匀变速直线运动。在初始时刻，物体的速度</a:t>
            </a:r>
            <a:r>
              <a:rPr lang="zh-CN" altLang="zh-CN" sz="2800" kern="1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为</a:t>
            </a:r>
            <a:r>
              <a:rPr lang="en-US" altLang="zh-CN" sz="2800" i="1" kern="100" smtClean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，经过一段时间</a:t>
            </a:r>
            <a:r>
              <a:rPr lang="en-US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，它的速度为</a:t>
            </a:r>
            <a:r>
              <a:rPr lang="en-US" altLang="zh-CN" sz="2800" i="1" kern="10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</a:t>
            </a:r>
            <a:r>
              <a:rPr lang="en-US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′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。试推导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与初动量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及末动量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′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的关系。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2" descr=" ">
            <a:extLst>
              <a:ext uri="{FF2B5EF4-FFF2-40B4-BE49-F238E27FC236}">
                <a16:creationId xmlns:a16="http://schemas.microsoft.com/office/drawing/2014/main" xmlns="" id="{2070DCD1-5D21-8B0D-C511-6C53B18D3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1081" y="2799369"/>
            <a:ext cx="5250815" cy="13944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24">
            <a:extLst>
              <a:ext uri="{FF2B5EF4-FFF2-40B4-BE49-F238E27FC236}">
                <a16:creationId xmlns:a16="http://schemas.microsoft.com/office/drawing/2014/main" xmlns="" id="{F6A8C496-747E-99CE-CBBF-2C2EA587644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876167" y="4363668"/>
            <a:ext cx="573659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</a:t>
            </a:r>
            <a:r>
              <a:rPr lang="zh-CN" altLang="en-US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zh-CN" altLang="en-US" sz="36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altLang="zh-CN" sz="36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F∆t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p'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–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p 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矩形标注 11">
            <a:extLst>
              <a:ext uri="{FF2B5EF4-FFF2-40B4-BE49-F238E27FC236}">
                <a16:creationId xmlns:a16="http://schemas.microsoft.com/office/drawing/2014/main" xmlns="" id="{F2B14A00-AFA6-9073-10FF-3EE64F507C2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54355" y="5331455"/>
            <a:ext cx="1037832" cy="666297"/>
          </a:xfrm>
          <a:prstGeom prst="wedgeRectCallout">
            <a:avLst>
              <a:gd name="adj1" fmla="val 62828"/>
              <a:gd name="adj2" fmla="val -11197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合力</a:t>
            </a:r>
          </a:p>
        </p:txBody>
      </p:sp>
      <p:sp>
        <p:nvSpPr>
          <p:cNvPr id="9" name="矩形标注 13">
            <a:extLst>
              <a:ext uri="{FF2B5EF4-FFF2-40B4-BE49-F238E27FC236}">
                <a16:creationId xmlns:a16="http://schemas.microsoft.com/office/drawing/2014/main" xmlns="" id="{5B8F06FA-DA1A-58FF-F707-B41A6B95090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225231" y="5332585"/>
            <a:ext cx="1327028" cy="666297"/>
          </a:xfrm>
          <a:prstGeom prst="wedgeRectCallout">
            <a:avLst>
              <a:gd name="adj1" fmla="val 732"/>
              <a:gd name="adj2" fmla="val -10523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末动量</a:t>
            </a:r>
          </a:p>
        </p:txBody>
      </p:sp>
      <p:sp>
        <p:nvSpPr>
          <p:cNvPr id="10" name="矩形标注 14">
            <a:extLst>
              <a:ext uri="{FF2B5EF4-FFF2-40B4-BE49-F238E27FC236}">
                <a16:creationId xmlns:a16="http://schemas.microsoft.com/office/drawing/2014/main" xmlns="" id="{7B400838-D376-46E4-C191-C5FA73EB9D5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094669" y="5332585"/>
            <a:ext cx="1327028" cy="666297"/>
          </a:xfrm>
          <a:prstGeom prst="wedgeRectCallout">
            <a:avLst>
              <a:gd name="adj1" fmla="val -73771"/>
              <a:gd name="adj2" fmla="val -106945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初动量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xmlns="" id="{E76B6B1A-7F95-9110-AFA2-45B2916DADA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91694" y="4270781"/>
            <a:ext cx="5029200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由牛顿第二定律知：</a:t>
            </a:r>
            <a:r>
              <a:rPr lang="en-US" altLang="zh-CN" sz="2800" i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 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 </a:t>
            </a:r>
            <a:r>
              <a:rPr lang="en-US" altLang="zh-CN" sz="2800" i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xmlns="" id="{1DAD4A2C-CFFC-80E9-DA77-A94F1E3D708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91694" y="3315848"/>
            <a:ext cx="1322977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加速度：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3">
                <a:extLst>
                  <a:ext uri="{FF2B5EF4-FFF2-40B4-BE49-F238E27FC236}">
                    <a16:creationId xmlns:a16="http://schemas.microsoft.com/office/drawing/2014/main" xmlns="" id="{AEA8CF71-2B3A-235C-BC89-C760FD90CA95}"/>
                  </a:ext>
                </a:extLst>
              </p:cNvPr>
              <p:cNvSpPr txBox="1"/>
              <p:nvPr/>
            </p:nvSpPr>
            <p:spPr>
              <a:xfrm>
                <a:off x="2214654" y="3030344"/>
                <a:ext cx="2919407" cy="744537"/>
              </a:xfrm>
              <a:prstGeom prst="rect">
                <a:avLst/>
              </a:prstGeom>
              <a:noFill/>
              <a:ln w="38100">
                <a:noFill/>
                <a:miter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zh-CN" alt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zh-CN" alt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′−</m:t>
                          </m:r>
                          <m:r>
                            <a:rPr lang="en-US" altLang="zh-CN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Object 23">
                <a:extLst>
                  <a:ext uri="{FF2B5EF4-FFF2-40B4-BE49-F238E27FC236}">
                    <a16:creationId xmlns:a16="http://schemas.microsoft.com/office/drawing/2014/main" id="{AEA8CF71-2B3A-235C-BC89-C760FD90C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654" y="3030344"/>
                <a:ext cx="2919407" cy="744537"/>
              </a:xfrm>
              <a:prstGeom prst="rect">
                <a:avLst/>
              </a:prstGeom>
              <a:blipFill>
                <a:blip r:embed="rId9"/>
                <a:stretch>
                  <a:fillRect b="-18852"/>
                </a:stretch>
              </a:blipFill>
              <a:ln w="38100">
                <a:noFill/>
                <a:miter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23">
                <a:extLst>
                  <a:ext uri="{FF2B5EF4-FFF2-40B4-BE49-F238E27FC236}">
                    <a16:creationId xmlns:a16="http://schemas.microsoft.com/office/drawing/2014/main" xmlns="" id="{778EB7CA-3E9C-8855-45AD-A00F20D2C533}"/>
                  </a:ext>
                </a:extLst>
              </p:cNvPr>
              <p:cNvSpPr txBox="1"/>
              <p:nvPr/>
            </p:nvSpPr>
            <p:spPr>
              <a:xfrm>
                <a:off x="491694" y="5063091"/>
                <a:ext cx="5644742" cy="728662"/>
              </a:xfrm>
              <a:prstGeom prst="rect">
                <a:avLst/>
              </a:prstGeom>
              <a:noFill/>
              <a:ln w="38100">
                <a:noFill/>
                <a:miter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zh-CN" alt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′−</m:t>
                          </m:r>
                          <m:r>
                            <a:rPr lang="en-US" altLang="zh-CN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zh-CN" alt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′−</m:t>
                          </m:r>
                          <m: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𝑚𝑣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zh-CN" alt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′−</m:t>
                          </m:r>
                          <m: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zh-CN" alt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5" name="Object 23">
                <a:extLst>
                  <a:ext uri="{FF2B5EF4-FFF2-40B4-BE49-F238E27FC236}">
                    <a16:creationId xmlns:a16="http://schemas.microsoft.com/office/drawing/2014/main" id="{778EB7CA-3E9C-8855-45AD-A00F20D2C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94" y="5063091"/>
                <a:ext cx="5644742" cy="728662"/>
              </a:xfrm>
              <a:prstGeom prst="rect">
                <a:avLst/>
              </a:prstGeom>
              <a:blipFill>
                <a:blip r:embed="rId10"/>
                <a:stretch>
                  <a:fillRect b="-21008"/>
                </a:stretch>
              </a:blipFill>
              <a:ln w="38100">
                <a:noFill/>
                <a:miter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88287" y="333029"/>
            <a:ext cx="1403900" cy="659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  <p:bldP spid="8" grpId="0" animBg="1"/>
      <p:bldP spid="9" grpId="0" animBg="1"/>
      <p:bldP spid="10" grpId="0" animBg="1"/>
      <p:bldP spid="11" grpId="0"/>
      <p:bldP spid="12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048896">
            <a:extLst>
              <a:ext uri="{FF2B5EF4-FFF2-40B4-BE49-F238E27FC236}">
                <a16:creationId xmlns:a16="http://schemas.microsoft.com/office/drawing/2014/main" xmlns="" id="{68A1610D-FD7F-68E7-61F2-485039EA1E6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06011" y="2024628"/>
            <a:ext cx="6199133" cy="738664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0" dirty="0"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2800" b="0" dirty="0"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800" b="0" dirty="0">
                <a:ea typeface="+mj-ea"/>
                <a:cs typeface="Times New Roman" panose="02020603050405020304" pitchFamily="18" charset="0"/>
              </a:rPr>
              <a:t>）定义：</a:t>
            </a:r>
            <a:r>
              <a:rPr lang="zh-CN" altLang="zh-CN" sz="2800" kern="100">
                <a:ea typeface="+mj-ea"/>
                <a:cs typeface="Times New Roman" panose="02020603050405020304" pitchFamily="18" charset="0"/>
              </a:rPr>
              <a:t>力</a:t>
            </a:r>
            <a:r>
              <a:rPr lang="zh-CN" altLang="zh-CN" sz="2800" kern="100" smtClean="0">
                <a:ea typeface="+mj-ea"/>
                <a:cs typeface="Times New Roman" panose="02020603050405020304" pitchFamily="18" charset="0"/>
              </a:rPr>
              <a:t>与</a:t>
            </a:r>
            <a:r>
              <a:rPr lang="zh-CN" altLang="zh-CN" sz="2800" kern="100">
                <a:solidFill>
                  <a:srgbClr val="FF0000"/>
                </a:solidFill>
                <a:cs typeface="Times New Roman" panose="02020603050405020304" pitchFamily="18" charset="0"/>
              </a:rPr>
              <a:t>力的作用</a:t>
            </a:r>
            <a:r>
              <a:rPr lang="zh-CN" altLang="zh-CN" sz="2800" kern="100" smtClean="0">
                <a:solidFill>
                  <a:srgbClr val="FF0000"/>
                </a:solidFill>
                <a:cs typeface="Times New Roman" panose="02020603050405020304" pitchFamily="18" charset="0"/>
              </a:rPr>
              <a:t>时间</a:t>
            </a:r>
            <a:r>
              <a:rPr lang="zh-CN" altLang="zh-CN" sz="2800" kern="100" smtClean="0">
                <a:ea typeface="+mj-ea"/>
                <a:cs typeface="Times New Roman" panose="02020603050405020304" pitchFamily="18" charset="0"/>
              </a:rPr>
              <a:t>的</a:t>
            </a:r>
            <a:r>
              <a:rPr lang="zh-CN" altLang="zh-CN" sz="2800" kern="100" dirty="0">
                <a:ea typeface="+mj-ea"/>
                <a:cs typeface="Times New Roman" panose="02020603050405020304" pitchFamily="18" charset="0"/>
              </a:rPr>
              <a:t>乘积</a:t>
            </a:r>
            <a:r>
              <a:rPr lang="en-US" altLang="zh-CN" sz="2800" kern="100" dirty="0">
                <a:ea typeface="+mj-ea"/>
                <a:cs typeface="Courier New" panose="02070309020205020404" pitchFamily="49" charset="0"/>
              </a:rPr>
              <a:t>.</a:t>
            </a:r>
            <a:endParaRPr lang="zh-CN" altLang="zh-CN" sz="1050" kern="100" dirty="0">
              <a:ea typeface="+mj-ea"/>
              <a:cs typeface="Courier New" panose="02070309020205020404" pitchFamily="49" charset="0"/>
            </a:endParaRPr>
          </a:p>
        </p:txBody>
      </p:sp>
      <p:sp>
        <p:nvSpPr>
          <p:cNvPr id="6" name="矩形 1048898">
            <a:extLst>
              <a:ext uri="{FF2B5EF4-FFF2-40B4-BE49-F238E27FC236}">
                <a16:creationId xmlns:a16="http://schemas.microsoft.com/office/drawing/2014/main" xmlns="" id="{2B613ED6-3368-6EF1-6BE3-08829B8C237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06011" y="2931426"/>
            <a:ext cx="8271272" cy="738664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800" b="0" dirty="0"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2800" b="0"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 b="0" smtClean="0">
                <a:ea typeface="+mj-ea"/>
                <a:cs typeface="Times New Roman" panose="02020603050405020304" pitchFamily="18" charset="0"/>
              </a:rPr>
              <a:t>）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定义式：</a:t>
            </a:r>
            <a:r>
              <a:rPr lang="en-US" altLang="zh-CN" sz="2800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I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＝</a:t>
            </a:r>
            <a:r>
              <a:rPr lang="en-US" altLang="zh-CN" sz="2800" i="1" kern="10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F</a:t>
            </a:r>
            <a:r>
              <a:rPr lang="en-US" altLang="zh-CN" sz="2800" kern="10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Δ</a:t>
            </a:r>
            <a:r>
              <a:rPr lang="en-US" altLang="zh-CN" sz="2800" i="1" kern="10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t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zh-CN" altLang="en-US" sz="2800" kern="100" smtClean="0">
                <a:ea typeface="+mj-ea"/>
                <a:cs typeface="Courier New" panose="02070309020205020404" pitchFamily="49" charset="0"/>
              </a:rPr>
              <a:t>，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单位</a:t>
            </a:r>
            <a:r>
              <a:rPr lang="zh-CN" altLang="en-US" sz="2800" b="0" smtClean="0">
                <a:ea typeface="+mj-ea"/>
                <a:cs typeface="Times New Roman" panose="02020603050405020304" pitchFamily="18" charset="0"/>
              </a:rPr>
              <a:t>：</a:t>
            </a:r>
            <a:r>
              <a:rPr lang="en-US" altLang="zh-CN" sz="2800" b="0" smtClean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N·s</a:t>
            </a:r>
            <a:r>
              <a:rPr lang="zh-CN" altLang="en-US" sz="2800" b="0" smtClean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，读</a:t>
            </a:r>
            <a:r>
              <a:rPr lang="zh-CN" altLang="en-US" sz="2800" b="0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作“牛秒”</a:t>
            </a:r>
            <a:r>
              <a:rPr lang="en-US" altLang="zh-CN" sz="2800" b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.</a:t>
            </a:r>
            <a:endParaRPr lang="zh-CN" altLang="zh-CN" sz="2800" b="0" dirty="0">
              <a:solidFill>
                <a:srgbClr val="C00000"/>
              </a:solidFill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BFE76EC4-98D1-A083-E78D-79E3BDD5D97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06011" y="4698082"/>
            <a:ext cx="9073008" cy="66229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zh-CN" altLang="en-US" sz="2800" b="0" strike="noStrike" baseline="0" noProof="1"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（</a:t>
            </a:r>
            <a:r>
              <a:rPr lang="en-US" altLang="zh-CN" sz="2800" b="0" strike="noStrike" baseline="0" noProof="1"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r>
              <a:rPr lang="zh-CN" altLang="en-US" sz="2800" b="0" strike="noStrike" baseline="0" noProof="1"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）冲量是</a:t>
            </a:r>
            <a:r>
              <a:rPr lang="zh-CN" altLang="en-US" sz="2800" b="0" strike="noStrike" baseline="0" noProof="1" smtClean="0">
                <a:solidFill>
                  <a:srgbClr val="FF0000"/>
                </a:solidFill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矢量，方向</a:t>
            </a:r>
            <a:r>
              <a:rPr lang="zh-CN" altLang="en-US" sz="2800" b="0" strike="noStrike" baseline="0" noProof="1">
                <a:solidFill>
                  <a:srgbClr val="FF0000"/>
                </a:solidFill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由力的方向决定</a:t>
            </a:r>
            <a:r>
              <a:rPr lang="en-US" altLang="zh-CN" sz="2800" b="0" strike="noStrike" baseline="0" noProof="1">
                <a:solidFill>
                  <a:srgbClr val="FF0000"/>
                </a:solidFill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zh-CN" altLang="en-US" sz="2800" b="0" strike="noStrike" baseline="0" noProof="1">
              <a:solidFill>
                <a:srgbClr val="FF0000"/>
              </a:solidFill>
              <a:ea typeface="+mj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F606B77-DFAD-15CD-D5C6-C7C3AB70D88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06011" y="3860157"/>
            <a:ext cx="9073008" cy="738664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zh-CN" altLang="en-US" sz="2800" b="0" strike="noStrike" baseline="0" noProof="1"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（</a:t>
            </a:r>
            <a:r>
              <a:rPr lang="en-US" altLang="zh-CN" sz="2800" b="0" strike="noStrike" baseline="0" noProof="1"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r>
              <a:rPr lang="zh-CN" altLang="en-US" sz="2800" b="0" strike="noStrike" baseline="0" noProof="1"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）物理意义：反映了力对</a:t>
            </a:r>
            <a:r>
              <a:rPr lang="zh-CN" altLang="en-US" sz="2800" noProof="1">
                <a:solidFill>
                  <a:srgbClr val="FF0000"/>
                </a:solidFill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时间的</a:t>
            </a:r>
            <a:r>
              <a:rPr lang="zh-CN" altLang="zh-CN" sz="2800" kern="10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累积</a:t>
            </a:r>
            <a:r>
              <a:rPr lang="zh-CN" altLang="zh-CN" sz="2800" kern="100" smtClean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效应</a:t>
            </a:r>
            <a:r>
              <a:rPr lang="zh-CN" altLang="en-US" sz="2800" kern="100" smtClean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，</a:t>
            </a:r>
            <a:r>
              <a:rPr lang="zh-CN" altLang="en-US" sz="2800" noProof="1" smtClean="0"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zh-CN" altLang="en-US" sz="2800" noProof="1">
                <a:cs typeface="Times New Roman" panose="02020603050405020304" pitchFamily="18" charset="0"/>
                <a:sym typeface="Arial" panose="020B0604020202020204" pitchFamily="34" charset="0"/>
              </a:rPr>
              <a:t>是</a:t>
            </a:r>
            <a:r>
              <a:rPr lang="zh-CN" altLang="en-US" sz="2800" noProof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过程量</a:t>
            </a:r>
            <a:r>
              <a:rPr lang="en-US" altLang="zh-CN" sz="2800" noProof="1"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zh-CN" altLang="zh-CN" sz="2800" b="0" strike="noStrike" noProof="1"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xmlns="" id="{C539A371-81CB-D809-9562-9CEE957318B6}"/>
              </a:ext>
            </a:extLst>
          </p:cNvPr>
          <p:cNvSpPr txBox="1"/>
          <p:nvPr/>
        </p:nvSpPr>
        <p:spPr>
          <a:xfrm>
            <a:off x="589816" y="829511"/>
            <a:ext cx="10515600" cy="10356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smtClean="0">
                <a:latin typeface="+mn-lt"/>
                <a:cs typeface="Times New Roman" panose="02020603050405020304" pitchFamily="18" charset="0"/>
              </a:rPr>
              <a:t>1. </a:t>
            </a:r>
            <a:r>
              <a:rPr lang="zh-CN" altLang="en-US" b="1" smtClean="0">
                <a:latin typeface="+mn-lt"/>
                <a:cs typeface="Times New Roman" panose="02020603050405020304" pitchFamily="18" charset="0"/>
              </a:rPr>
              <a:t>冲量</a:t>
            </a:r>
            <a:endParaRPr lang="zh-CN" altLang="en-US" b="1" dirty="0"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xmlns="" id="{FD03CE25-E95B-44AE-E914-D2A457189584}"/>
              </a:ext>
            </a:extLst>
          </p:cNvPr>
          <p:cNvSpPr txBox="1"/>
          <p:nvPr/>
        </p:nvSpPr>
        <p:spPr>
          <a:xfrm>
            <a:off x="766614" y="838057"/>
            <a:ext cx="10515600" cy="1187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CN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动量定理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81">
            <a:extLst>
              <a:ext uri="{FF2B5EF4-FFF2-40B4-BE49-F238E27FC236}">
                <a16:creationId xmlns:a16="http://schemas.microsoft.com/office/drawing/2014/main" xmlns="" id="{F1128102-2457-8F3F-A920-EA0CBF5D2F76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3190" y="1631204"/>
            <a:ext cx="1121372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kumimoji="1" lang="en-US" altLang="zh-CN" sz="2800" b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zh-CN" altLang="en-US" sz="2800" b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2800" b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内容：物体在一个过程中所受力的冲量等于它在这个过程始末的</a:t>
            </a:r>
            <a:r>
              <a:rPr lang="zh-CN" altLang="zh-CN" sz="2800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动量</a:t>
            </a:r>
            <a:r>
              <a:rPr lang="zh-CN" altLang="zh-CN" sz="2800" kern="10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变化</a:t>
            </a:r>
            <a:r>
              <a:rPr lang="zh-CN" altLang="zh-CN" sz="2800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量</a:t>
            </a:r>
            <a:r>
              <a:rPr lang="en-US" altLang="zh-CN" sz="2800" kern="1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2800" b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 Box 82">
            <a:extLst>
              <a:ext uri="{FF2B5EF4-FFF2-40B4-BE49-F238E27FC236}">
                <a16:creationId xmlns:a16="http://schemas.microsoft.com/office/drawing/2014/main" xmlns="" id="{194C9DD2-050A-E3DB-BFD1-68C55B5096E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3190" y="3006248"/>
            <a:ext cx="85332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1" lang="zh-CN" altLang="en-US" sz="2800" b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表达式：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＝</a:t>
            </a:r>
            <a:r>
              <a:rPr lang="en-US" altLang="zh-CN" sz="2800" i="1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2800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′</a:t>
            </a:r>
            <a:r>
              <a:rPr lang="zh-CN" altLang="zh-CN" sz="2800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－</a:t>
            </a:r>
            <a:r>
              <a:rPr lang="en-US" altLang="zh-CN" sz="2800" i="1" kern="10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′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－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＝</a:t>
            </a:r>
            <a:r>
              <a:rPr lang="en-US" altLang="zh-CN" sz="2800" i="1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800" i="1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</a:t>
            </a:r>
            <a:r>
              <a:rPr lang="en-US" altLang="zh-CN" sz="2800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′</a:t>
            </a:r>
            <a:r>
              <a:rPr lang="zh-CN" altLang="zh-CN" sz="2800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－</a:t>
            </a:r>
            <a:r>
              <a:rPr lang="en-US" altLang="zh-CN" sz="2800" i="1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800" i="1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</a:t>
            </a:r>
            <a:endParaRPr kumimoji="1" lang="zh-CN" altLang="en-US" sz="2800" b="0" dirty="0">
              <a:solidFill>
                <a:srgbClr val="FF0000"/>
              </a:solidFill>
              <a:latin typeface="Book Antiqua" panose="0204060205030503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89">
            <a:extLst>
              <a:ext uri="{FF2B5EF4-FFF2-40B4-BE49-F238E27FC236}">
                <a16:creationId xmlns:a16="http://schemas.microsoft.com/office/drawing/2014/main" xmlns="" id="{9326A245-1FD6-E8ED-B6DD-ACE7CB7AC61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3190" y="3679621"/>
            <a:ext cx="11324492" cy="269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26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说明</a:t>
            </a:r>
            <a:r>
              <a:rPr kumimoji="1" lang="zh-CN" altLang="en-US" sz="2600" b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1" lang="zh-CN" altLang="en-US" sz="26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lang="zh-CN" altLang="zh-CN" sz="26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动量定理中</a:t>
            </a:r>
            <a:r>
              <a:rPr lang="en-US" altLang="zh-CN" sz="26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sz="26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力的冲量</a:t>
            </a:r>
            <a:r>
              <a:rPr lang="en-US" altLang="zh-CN" sz="26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zh-CN" sz="26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指的是</a:t>
            </a:r>
            <a:r>
              <a:rPr lang="zh-CN" altLang="zh-CN" sz="2600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合力</a:t>
            </a:r>
            <a:r>
              <a:rPr lang="zh-CN" altLang="zh-CN" sz="26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的冲量，或者是各个力的冲量</a:t>
            </a:r>
            <a:r>
              <a:rPr lang="zh-CN" altLang="zh-CN" sz="2600" kern="1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zh-CN" sz="2600" kern="10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矢量</a:t>
            </a:r>
            <a:r>
              <a:rPr lang="zh-CN" altLang="zh-CN" sz="2600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kumimoji="1" lang="en-US" altLang="zh-CN" sz="26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1" lang="zh-CN" altLang="en-US" sz="2600" b="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kumimoji="1" lang="zh-CN" altLang="en-US" sz="26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②</a:t>
            </a:r>
            <a:r>
              <a:rPr lang="zh-CN" altLang="zh-CN" sz="26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动量定理反映了</a:t>
            </a:r>
            <a:r>
              <a:rPr lang="zh-CN" altLang="zh-CN" sz="2600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合外力的冲量</a:t>
            </a:r>
            <a:r>
              <a:rPr lang="zh-CN" altLang="zh-CN" sz="26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是动量变化的原因</a:t>
            </a:r>
            <a:endParaRPr kumimoji="1" lang="en-US" altLang="zh-CN" sz="26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kumimoji="1" lang="zh-CN" altLang="en-US" sz="26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③</a:t>
            </a:r>
            <a:r>
              <a:rPr kumimoji="1" lang="zh-CN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动量定理是</a:t>
            </a:r>
            <a:r>
              <a:rPr kumimoji="1"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矢量</a:t>
            </a:r>
            <a:r>
              <a:rPr kumimoji="1" lang="zh-CN" altLang="en-US" sz="26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式</a:t>
            </a:r>
            <a:r>
              <a:rPr lang="zh-CN" altLang="en-US" sz="26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kumimoji="1" lang="zh-CN" altLang="en-US" sz="26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解题</a:t>
            </a:r>
            <a:r>
              <a:rPr kumimoji="1" lang="zh-CN" altLang="en-US" sz="2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之前先设定</a:t>
            </a:r>
            <a:r>
              <a:rPr kumimoji="1" lang="zh-CN" alt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正方向</a:t>
            </a:r>
            <a:r>
              <a:rPr kumimoji="1" lang="zh-CN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；</a:t>
            </a:r>
            <a:r>
              <a:rPr kumimoji="1"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合</a:t>
            </a:r>
            <a:r>
              <a:rPr kumimoji="1" lang="zh-CN" altLang="en-US" sz="26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外力</a:t>
            </a:r>
            <a:r>
              <a:rPr kumimoji="1" lang="zh-CN" altLang="en-US" sz="26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冲量</a:t>
            </a:r>
            <a:r>
              <a:rPr kumimoji="1"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zh-CN" altLang="en-US" sz="2600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方向</a:t>
            </a:r>
            <a:r>
              <a:rPr kumimoji="1" lang="zh-CN" altLang="en-US" sz="2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与物体</a:t>
            </a:r>
            <a:r>
              <a:rPr kumimoji="1" lang="zh-CN" alt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动量变化量的方向</a:t>
            </a:r>
            <a:r>
              <a:rPr kumimoji="1" lang="zh-CN" altLang="en-US" sz="2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相同</a:t>
            </a:r>
            <a:endParaRPr kumimoji="1" lang="zh-CN" altLang="en-US" sz="26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7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04745" y="921390"/>
            <a:ext cx="95502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实际过程中的作用力往往不是恒力，动量定理还成立吗</a:t>
            </a:r>
            <a:r>
              <a:rPr lang="zh-CN" altLang="en-US" sz="2800" kern="1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2800" kern="10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800" kern="1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式</a:t>
            </a:r>
            <a:r>
              <a:rPr lang="zh-CN" altLang="en-US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中的</a:t>
            </a:r>
            <a:r>
              <a:rPr lang="en-US" altLang="zh-CN" sz="2800" i="1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zh-CN" altLang="en-US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又如何理解？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45D91EF-6095-6DD9-AC48-6C643DA3E3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3469" y="2987207"/>
            <a:ext cx="4180832" cy="318133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1F208B86-240B-440E-F0B4-F1A061E26572}"/>
              </a:ext>
            </a:extLst>
          </p:cNvPr>
          <p:cNvSpPr txBox="1"/>
          <p:nvPr/>
        </p:nvSpPr>
        <p:spPr>
          <a:xfrm>
            <a:off x="1833053" y="2843947"/>
            <a:ext cx="1415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微元法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7D1E175-FB9F-548A-AC3B-5DBD7D3A953D}"/>
              </a:ext>
            </a:extLst>
          </p:cNvPr>
          <p:cNvSpPr txBox="1"/>
          <p:nvPr/>
        </p:nvSpPr>
        <p:spPr>
          <a:xfrm>
            <a:off x="4300227" y="3311639"/>
            <a:ext cx="7270779" cy="130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成立，式中的</a:t>
            </a:r>
            <a:r>
              <a:rPr lang="en-US" altLang="zh-CN" sz="2800" i="1" dirty="0"/>
              <a:t>F</a:t>
            </a:r>
            <a:r>
              <a:rPr lang="zh-CN" altLang="en-US" sz="2800" dirty="0"/>
              <a:t>应理解为变力在</a:t>
            </a:r>
            <a:r>
              <a:rPr lang="zh-CN" altLang="en-US" sz="2800" dirty="0">
                <a:solidFill>
                  <a:srgbClr val="FF0000"/>
                </a:solidFill>
              </a:rPr>
              <a:t>作用</a:t>
            </a:r>
            <a:r>
              <a:rPr lang="zh-CN" altLang="en-US" sz="2800" b="1" dirty="0">
                <a:solidFill>
                  <a:srgbClr val="FF0000"/>
                </a:solidFill>
              </a:rPr>
              <a:t>时间</a:t>
            </a:r>
            <a:r>
              <a:rPr lang="zh-CN" altLang="en-US" sz="2800" dirty="0">
                <a:solidFill>
                  <a:srgbClr val="FF0000"/>
                </a:solidFill>
              </a:rPr>
              <a:t>内的</a:t>
            </a:r>
            <a:r>
              <a:rPr lang="zh-CN" altLang="en-US" sz="2800" b="1" dirty="0">
                <a:solidFill>
                  <a:srgbClr val="FF0000"/>
                </a:solidFill>
              </a:rPr>
              <a:t>平均值</a:t>
            </a:r>
            <a:r>
              <a:rPr lang="en-US" altLang="zh-CN" sz="2800" dirty="0">
                <a:solidFill>
                  <a:srgbClr val="FF0000"/>
                </a:solidFill>
              </a:rPr>
              <a:t>.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2F984BC7-C6DA-3DEB-8566-0ACABDDB638E}"/>
              </a:ext>
            </a:extLst>
          </p:cNvPr>
          <p:cNvSpPr/>
          <p:nvPr/>
        </p:nvSpPr>
        <p:spPr>
          <a:xfrm>
            <a:off x="1549400" y="3984626"/>
            <a:ext cx="147600" cy="1841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BE9B9DD2-3B9E-BA27-1819-70C532F599BE}"/>
              </a:ext>
            </a:extLst>
          </p:cNvPr>
          <p:cNvSpPr/>
          <p:nvPr/>
        </p:nvSpPr>
        <p:spPr>
          <a:xfrm>
            <a:off x="1697165" y="3952876"/>
            <a:ext cx="147600" cy="18732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E9EB838A-DF7F-6018-8A45-DE2615774B0B}"/>
              </a:ext>
            </a:extLst>
          </p:cNvPr>
          <p:cNvSpPr/>
          <p:nvPr/>
        </p:nvSpPr>
        <p:spPr>
          <a:xfrm>
            <a:off x="1844930" y="3917950"/>
            <a:ext cx="147600" cy="19081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84CD654-7F77-57AB-F5F6-2D936810BDF4}"/>
              </a:ext>
            </a:extLst>
          </p:cNvPr>
          <p:cNvSpPr/>
          <p:nvPr/>
        </p:nvSpPr>
        <p:spPr>
          <a:xfrm>
            <a:off x="1992695" y="3870325"/>
            <a:ext cx="147600" cy="1955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C57C449-C32F-A2C2-6BFF-576584FC5897}"/>
              </a:ext>
            </a:extLst>
          </p:cNvPr>
          <p:cNvSpPr/>
          <p:nvPr/>
        </p:nvSpPr>
        <p:spPr>
          <a:xfrm>
            <a:off x="2140460" y="3824759"/>
            <a:ext cx="147600" cy="20013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2E753289-3B8E-D64C-FADE-7F74B66B1FAE}"/>
              </a:ext>
            </a:extLst>
          </p:cNvPr>
          <p:cNvSpPr/>
          <p:nvPr/>
        </p:nvSpPr>
        <p:spPr>
          <a:xfrm>
            <a:off x="2288225" y="3764434"/>
            <a:ext cx="147600" cy="20616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21E81F9D-7CA9-69B1-B2C9-8ED0FFD414C8}"/>
              </a:ext>
            </a:extLst>
          </p:cNvPr>
          <p:cNvSpPr/>
          <p:nvPr/>
        </p:nvSpPr>
        <p:spPr>
          <a:xfrm>
            <a:off x="2435990" y="3707578"/>
            <a:ext cx="147600" cy="21185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E6579068-6CD1-17CE-04AA-5284338C500B}"/>
              </a:ext>
            </a:extLst>
          </p:cNvPr>
          <p:cNvSpPr/>
          <p:nvPr/>
        </p:nvSpPr>
        <p:spPr>
          <a:xfrm>
            <a:off x="2583755" y="3650428"/>
            <a:ext cx="147600" cy="21756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895FE054-85DB-8B66-4C3D-F1C4DD1F0A6B}"/>
              </a:ext>
            </a:extLst>
          </p:cNvPr>
          <p:cNvSpPr/>
          <p:nvPr/>
        </p:nvSpPr>
        <p:spPr>
          <a:xfrm>
            <a:off x="2731520" y="3612328"/>
            <a:ext cx="147600" cy="22137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7CCA496A-35E3-222B-9601-B8D26C6C5249}"/>
              </a:ext>
            </a:extLst>
          </p:cNvPr>
          <p:cNvSpPr/>
          <p:nvPr/>
        </p:nvSpPr>
        <p:spPr>
          <a:xfrm>
            <a:off x="2879285" y="3580578"/>
            <a:ext cx="147600" cy="22455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B9A77010-36A7-B8C4-2B49-9FFB732F3BA9}"/>
              </a:ext>
            </a:extLst>
          </p:cNvPr>
          <p:cNvSpPr/>
          <p:nvPr/>
        </p:nvSpPr>
        <p:spPr>
          <a:xfrm>
            <a:off x="3027050" y="3596453"/>
            <a:ext cx="147600" cy="22296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F83730D6-C70C-C639-DF3F-C948BF5665AB}"/>
              </a:ext>
            </a:extLst>
          </p:cNvPr>
          <p:cNvSpPr/>
          <p:nvPr/>
        </p:nvSpPr>
        <p:spPr>
          <a:xfrm>
            <a:off x="3174815" y="3650429"/>
            <a:ext cx="147600" cy="21756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1A48A1D8-B0F3-57B4-8383-2A68C346463D}"/>
              </a:ext>
            </a:extLst>
          </p:cNvPr>
          <p:cNvSpPr/>
          <p:nvPr/>
        </p:nvSpPr>
        <p:spPr>
          <a:xfrm>
            <a:off x="3322580" y="3737593"/>
            <a:ext cx="147600" cy="20885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3F473D52-134B-2F72-6CA0-A2BC664C75C1}"/>
              </a:ext>
            </a:extLst>
          </p:cNvPr>
          <p:cNvSpPr/>
          <p:nvPr/>
        </p:nvSpPr>
        <p:spPr>
          <a:xfrm>
            <a:off x="3470342" y="3861111"/>
            <a:ext cx="147600" cy="19650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77806" y="1919587"/>
            <a:ext cx="10646792" cy="1957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只要力的作用时间和力的大小的乘积相同，物体所受的冲量一定相同。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zh-CN" sz="105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物体所受的合力越大，动量变化得越快。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zh-CN" sz="1050" kern="100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68754" y="2625291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×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29394" y="3275332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√</a:t>
            </a:r>
            <a:endParaRPr lang="zh-CN" altLang="en-US" sz="36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38" y="1319782"/>
            <a:ext cx="1403900" cy="4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5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jVmNjI0NDRmNjVlMGU2NjNiMDQzMWI2OGNkYTY5ZTkifQ=="/>
  <p:tag name="KSO_WPP_MARK_KEY" val="3f75c2e2-a5d1-4aee-b93a-214d088e2b4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15,&quot;width&quot;:514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15,&quot;width&quot;:514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heme/theme1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1931</Words>
  <Application>Microsoft Office PowerPoint</Application>
  <PresentationFormat>自定义</PresentationFormat>
  <Paragraphs>194</Paragraphs>
  <Slides>34</Slides>
  <Notes>2</Notes>
  <HiddenSlides>0</HiddenSlides>
  <MMClips>3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9" baseType="lpstr">
      <vt:lpstr>DOUYU Font</vt:lpstr>
      <vt:lpstr>方正中等线简体</vt:lpstr>
      <vt:lpstr>华文细黑</vt:lpstr>
      <vt:lpstr>楷体_GB2312</vt:lpstr>
      <vt:lpstr>思源黑体</vt:lpstr>
      <vt:lpstr>宋体</vt:lpstr>
      <vt:lpstr>微软雅黑</vt:lpstr>
      <vt:lpstr>Arial</vt:lpstr>
      <vt:lpstr>Book Antiqua</vt:lpstr>
      <vt:lpstr>Calibri</vt:lpstr>
      <vt:lpstr>Cambria Math</vt:lpstr>
      <vt:lpstr>Courier New</vt:lpstr>
      <vt:lpstr>Times New Roman</vt:lpstr>
      <vt:lpstr>7_Office 主题</vt:lpstr>
      <vt:lpstr>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Jy'c</dc:creator>
  <cp:lastModifiedBy>xitongcheng</cp:lastModifiedBy>
  <cp:revision>6783</cp:revision>
  <dcterms:created xsi:type="dcterms:W3CDTF">2014-11-27T01:03:00Z</dcterms:created>
  <dcterms:modified xsi:type="dcterms:W3CDTF">2024-04-29T06:47:46Z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AE50F560C7B94EBFBCB348FF84174D99</vt:lpwstr>
  </property>
</Properties>
</file>